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7" r:id="rId10"/>
    <p:sldId id="263" r:id="rId11"/>
    <p:sldId id="268" r:id="rId12"/>
    <p:sldId id="264" r:id="rId13"/>
    <p:sldId id="269" r:id="rId14"/>
    <p:sldId id="265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568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A1F23-AC6E-42B9-BBCB-0F8715D71771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FC8B9-F1B2-4FD2-9C17-F1872F2B4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3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FC8B9-F1B2-4FD2-9C17-F1872F2B4C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470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2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3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1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00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321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21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90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97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30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33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1F719-598B-4D1A-B674-AB2720736DF3}" type="datetimeFigureOut">
              <a:rPr lang="en-US" smtClean="0"/>
              <a:t>2016/10/30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4339C-015A-4561-A947-AAB47C41F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571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galaxy-arabic@lists.galaxyproject.org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مقدمة عن مشروع الجالاكسي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Abdelazeem Abdelhameed Elhabyan</a:t>
            </a:r>
          </a:p>
          <a:p>
            <a:r>
              <a:rPr lang="en-US" dirty="0" smtClean="0"/>
              <a:t>Founder of Galaxy_Arabic Community</a:t>
            </a:r>
          </a:p>
          <a:p>
            <a:r>
              <a:rPr lang="en-US" dirty="0" smtClean="0"/>
              <a:t>Scientific committee member at DTCP</a:t>
            </a:r>
          </a:p>
          <a:p>
            <a:r>
              <a:rPr lang="en-US" dirty="0" smtClean="0"/>
              <a:t>Founder of Mozilla science study group Egypt</a:t>
            </a:r>
          </a:p>
          <a:p>
            <a:r>
              <a:rPr lang="en-US" dirty="0" smtClean="0"/>
              <a:t>Founder of MGA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85800"/>
            <a:ext cx="3600450" cy="1266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685800"/>
            <a:ext cx="2874697" cy="125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72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1000"/>
            <a:ext cx="8026399" cy="6019800"/>
          </a:xfrm>
        </p:spPr>
      </p:pic>
    </p:spTree>
    <p:extLst>
      <p:ext uri="{BB962C8B-B14F-4D97-AF65-F5344CB8AC3E}">
        <p14:creationId xmlns:p14="http://schemas.microsoft.com/office/powerpoint/2010/main" val="3673073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المساعدة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en-US" dirty="0" smtClean="0"/>
              <a:t>هنا يمكنك الحصول على المساعدة عن طريق سؤال الأدمن مباشرة أو السؤال على منتديات بيو ستارز أو التسجيلات والفيدوهات التعليمية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708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42900"/>
            <a:ext cx="8381998" cy="6286500"/>
          </a:xfrm>
        </p:spPr>
      </p:pic>
    </p:spTree>
    <p:extLst>
      <p:ext uri="{BB962C8B-B14F-4D97-AF65-F5344CB8AC3E}">
        <p14:creationId xmlns:p14="http://schemas.microsoft.com/office/powerpoint/2010/main" val="4274759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التاريخ التحليلي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en-US" dirty="0" smtClean="0"/>
              <a:t>هذا التاريخ يحتوى على التحاليل التي أجريتها مسبقا ويمكنك التحكم في العديد من الخيارات بكل تحليل كتعيين اسم له او استخراج خريطة عمل أو مشاركته مباشرة أو مسحه نهائيا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592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09600"/>
            <a:ext cx="7950200" cy="5962651"/>
          </a:xfrm>
        </p:spPr>
      </p:pic>
    </p:spTree>
    <p:extLst>
      <p:ext uri="{BB962C8B-B14F-4D97-AF65-F5344CB8AC3E}">
        <p14:creationId xmlns:p14="http://schemas.microsoft.com/office/powerpoint/2010/main" val="1191772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مثال على تحليل تم إجراءه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en-US" dirty="0" smtClean="0"/>
              <a:t>الصورة توضح كل المعلومات عن الاداة المستخدمة في التحليل حتى يمكن الحصول على نفس النتائج عند اجراء التحليل مرة أخرى بنفس الاداة في أي مكان في العالم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76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مجتمع جالاكسي العربي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Twitter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:@Galaxy_Arabic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Facebook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: Galaxy Arabic Community Group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Mail list 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galaxy-arabic@lists.galaxyproject.org</a:t>
            </a:r>
            <a:endParaRPr lang="en-US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Web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: </a:t>
            </a:r>
            <a:r>
              <a:rPr lang="en-US" sz="2800" dirty="0" smtClean="0"/>
              <a:t>wiki.galaxyproject.org/News/GalaxyArabic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602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981200"/>
            <a:ext cx="6095999" cy="2667000"/>
          </a:xfrm>
        </p:spPr>
      </p:pic>
    </p:spTree>
    <p:extLst>
      <p:ext uri="{BB962C8B-B14F-4D97-AF65-F5344CB8AC3E}">
        <p14:creationId xmlns:p14="http://schemas.microsoft.com/office/powerpoint/2010/main" val="3207402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ما هو مشروع الجالاكسي؟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en-US" dirty="0" smtClean="0"/>
              <a:t>مشروع لتحليل المعلومات الحيوية بطريقة سهلة تتميز عن .غيرها من الطرق بعدد من المميزات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تم تأسيس المشروع بالاشتراك بين جامعتي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0"/>
            <a:ext cx="4005445" cy="25714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43" y="3990848"/>
            <a:ext cx="223986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2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مميزات مشروع الجالاكسي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AE" b="1" dirty="0" smtClean="0"/>
              <a:t>السهولة</a:t>
            </a:r>
            <a:r>
              <a:rPr lang="ar-AE" dirty="0" smtClean="0"/>
              <a:t> : يمكن لأي شخص استخدام جالاكسي حتى لو لم تكن </a:t>
            </a:r>
            <a:endParaRPr lang="en-US" dirty="0" smtClean="0"/>
          </a:p>
          <a:p>
            <a:pPr marL="400050" lvl="1" indent="0" algn="r">
              <a:buNone/>
            </a:pPr>
            <a:r>
              <a:rPr lang="ar-AE" dirty="0" smtClean="0"/>
              <a:t>لديه خبرة كافية بتحليل المعلومات الحيوية</a:t>
            </a:r>
            <a:endParaRPr lang="en-US" dirty="0" smtClean="0"/>
          </a:p>
          <a:p>
            <a:pPr marL="400050" lvl="1" indent="0" algn="r">
              <a:buNone/>
            </a:pPr>
            <a:endParaRPr lang="ar-AE" dirty="0" smtClean="0"/>
          </a:p>
          <a:p>
            <a:pPr marL="0" indent="0" algn="r">
              <a:buNone/>
            </a:pPr>
            <a:r>
              <a:rPr lang="ar-AE" b="1" dirty="0" smtClean="0"/>
              <a:t>النتائج</a:t>
            </a:r>
            <a:r>
              <a:rPr lang="ar-AE" dirty="0" smtClean="0"/>
              <a:t> : تحصل على نفس النتائج مهما أجريت التجربة مرات عديدة وهذا يميز جالاكسي عن العديد من الأدوات الاخرى</a:t>
            </a:r>
            <a:endParaRPr lang="en-US" dirty="0" smtClean="0"/>
          </a:p>
          <a:p>
            <a:pPr marL="0" indent="0" algn="r">
              <a:buNone/>
            </a:pPr>
            <a:r>
              <a:rPr lang="ar-AE" dirty="0" smtClean="0"/>
              <a:t> </a:t>
            </a:r>
          </a:p>
          <a:p>
            <a:pPr marL="0" indent="0" algn="r">
              <a:buNone/>
            </a:pPr>
            <a:r>
              <a:rPr lang="ar-AE" b="1" dirty="0" smtClean="0"/>
              <a:t>الشفافية</a:t>
            </a:r>
            <a:r>
              <a:rPr lang="ar-AE" dirty="0" smtClean="0"/>
              <a:t> : يمكنك أن تشارك ما توصلت إليه مع زملائك والعالم كله ويمكنك النشر أيضا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11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سمات الجالاكسي بلاتفورم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dirty="0" smtClean="0"/>
              <a:t>كل شخص له اسم مستخدم وكلمة مرور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يتم الاحتفاظ بالنتائج التي أجريتها لفترة طويلة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يمكنك انشاء العديد من التحاليل وحفظ كل منها على حدى بتاريخ معين </a:t>
            </a:r>
          </a:p>
        </p:txBody>
      </p:sp>
    </p:spTree>
    <p:extLst>
      <p:ext uri="{BB962C8B-B14F-4D97-AF65-F5344CB8AC3E}">
        <p14:creationId xmlns:p14="http://schemas.microsoft.com/office/powerpoint/2010/main" val="3999247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سمات جالاكسي بلاتفورم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ar-AE" dirty="0" smtClean="0"/>
              <a:t>يمكنك انشاء خريطة عمل واحدة وتطبيقها بطريقة روتينية على </a:t>
            </a:r>
          </a:p>
          <a:p>
            <a:pPr marL="0" indent="0" algn="r">
              <a:buNone/>
            </a:pPr>
            <a:r>
              <a:rPr lang="ar-AE" dirty="0" smtClean="0"/>
              <a:t>كم كبير من البيانات</a:t>
            </a:r>
            <a:endParaRPr lang="en-US" dirty="0" smtClean="0"/>
          </a:p>
          <a:p>
            <a:pPr marL="0" indent="0" algn="r">
              <a:buNone/>
            </a:pPr>
            <a:endParaRPr lang="ar-AE" dirty="0" smtClean="0"/>
          </a:p>
          <a:p>
            <a:pPr marL="0" indent="0" algn="r">
              <a:buNone/>
            </a:pPr>
            <a:r>
              <a:rPr lang="ar-AE" dirty="0" smtClean="0"/>
              <a:t>يمكنك نشر ما توصلت اليه في الحال ومشاركته</a:t>
            </a:r>
            <a:endParaRPr lang="en-US" dirty="0" smtClean="0"/>
          </a:p>
          <a:p>
            <a:pPr marL="0" indent="0" algn="r">
              <a:buNone/>
            </a:pPr>
            <a:endParaRPr lang="ar-AE" dirty="0" smtClean="0"/>
          </a:p>
          <a:p>
            <a:pPr marL="0" indent="0" algn="r">
              <a:buNone/>
            </a:pPr>
            <a:r>
              <a:rPr lang="ar-AE" dirty="0" smtClean="0"/>
              <a:t>يوجد عدد كبير من الادوات ويمكنك ايضا دمج الادوات التي تريدها حتى من خارج الجالاكسي</a:t>
            </a:r>
          </a:p>
          <a:p>
            <a:pPr marL="0" indent="0" algn="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580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8963891" cy="6185241"/>
          </a:xfrm>
        </p:spPr>
      </p:pic>
    </p:spTree>
    <p:extLst>
      <p:ext uri="{BB962C8B-B14F-4D97-AF65-F5344CB8AC3E}">
        <p14:creationId xmlns:p14="http://schemas.microsoft.com/office/powerpoint/2010/main" val="10538032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واجهة المتسخدم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شريط الادوات على اليسار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التاريخ التحليلى على اليمين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شريط المساعدة والشير بالأعلى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المركز يحتوي على آخر أخبار الجالاكسي العالمية والمحلية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388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8331199" cy="6248400"/>
          </a:xfrm>
        </p:spPr>
      </p:pic>
    </p:spTree>
    <p:extLst>
      <p:ext uri="{BB962C8B-B14F-4D97-AF65-F5344CB8AC3E}">
        <p14:creationId xmlns:p14="http://schemas.microsoft.com/office/powerpoint/2010/main" val="3820413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مثال على أداة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en-US" dirty="0" smtClean="0"/>
              <a:t>هذا المثال يحتوي على أداة لمحاذاة النتائج التحليل الجيني بالجينوم المرجعي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بالاعلى تدخل النتائج المعملية</a:t>
            </a:r>
          </a:p>
          <a:p>
            <a:pPr marL="0" indent="0" algn="r">
              <a:buNone/>
            </a:pP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بالاسفل تختار الجينوم المرجعي الذي تريد المحاذاة له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652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337</Words>
  <Application>Microsoft Macintosh PowerPoint</Application>
  <PresentationFormat>On-screen Show (4:3)</PresentationFormat>
  <Paragraphs>61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مقدمة عن مشروع الجالاكسي</vt:lpstr>
      <vt:lpstr>ما هو مشروع الجالاكسي؟</vt:lpstr>
      <vt:lpstr>مميزات مشروع الجالاكسي </vt:lpstr>
      <vt:lpstr>سمات الجالاكسي بلاتفورم</vt:lpstr>
      <vt:lpstr>سمات جالاكسي بلاتفورم</vt:lpstr>
      <vt:lpstr>PowerPoint Presentation</vt:lpstr>
      <vt:lpstr>واجهة المتسخدم</vt:lpstr>
      <vt:lpstr>PowerPoint Presentation</vt:lpstr>
      <vt:lpstr>مثال على أداة </vt:lpstr>
      <vt:lpstr>PowerPoint Presentation</vt:lpstr>
      <vt:lpstr>المساعدة</vt:lpstr>
      <vt:lpstr>PowerPoint Presentation</vt:lpstr>
      <vt:lpstr>التاريخ التحليلي</vt:lpstr>
      <vt:lpstr>PowerPoint Presentation</vt:lpstr>
      <vt:lpstr>مثال على تحليل تم إجراءه</vt:lpstr>
      <vt:lpstr>مجتمع جالاكسي العربي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Galaxy101</dc:title>
  <dc:creator>mr</dc:creator>
  <cp:lastModifiedBy>Dave Clements</cp:lastModifiedBy>
  <cp:revision>7</cp:revision>
  <dcterms:created xsi:type="dcterms:W3CDTF">2016-10-30T11:20:56Z</dcterms:created>
  <dcterms:modified xsi:type="dcterms:W3CDTF">2016-10-30T22:58:49Z</dcterms:modified>
</cp:coreProperties>
</file>