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100" d="100"/>
          <a:sy n="100" d="100"/>
        </p:scale>
        <p:origin x="-1272" y="-27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40A82-E839-4C4B-8E7F-3071A5CEEE2A}" type="datetimeFigureOut">
              <a:rPr lang="en-GB" smtClean="0"/>
              <a:t>01/07/2013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C0856-B184-4F6F-94A7-DDA6419F5A0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1560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01 July, 2013</a:t>
            </a:r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GCC2013</a:t>
            </a:r>
            <a:endParaRPr lang="en-GB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EEB6F09-626E-4384-A995-A7CEFC07E5AD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01 July, 2013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GCC2013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B6F09-626E-4384-A995-A7CEFC07E5AD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EEB6F09-626E-4384-A995-A7CEFC07E5AD}" type="slidenum">
              <a:rPr lang="en-GB" smtClean="0"/>
              <a:t>‹#›</a:t>
            </a:fld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01 July, 2013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GCC2013</a:t>
            </a:r>
            <a:endParaRPr lang="en-GB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01 July, 2013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GCC2013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EEB6F09-626E-4384-A995-A7CEFC07E5AD}" type="slidenum">
              <a:rPr lang="en-GB" smtClean="0"/>
              <a:t>‹#›</a:t>
            </a:fld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GCC2013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01 July, 2013</a:t>
            </a:r>
            <a:endParaRPr lang="en-GB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EEB6F09-626E-4384-A995-A7CEFC07E5AD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r>
              <a:rPr lang="en-US" smtClean="0"/>
              <a:t>01 July, 2013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GCC2013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B6F09-626E-4384-A995-A7CEFC07E5AD}" type="slidenum">
              <a:rPr lang="en-GB" smtClean="0"/>
              <a:t>‹#›</a:t>
            </a:fld>
            <a:endParaRPr lang="en-GB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01 July, 2013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r>
              <a:rPr lang="en-GB" smtClean="0"/>
              <a:t>GCC2013</a:t>
            </a:r>
            <a:endParaRPr lang="en-GB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EEB6F09-626E-4384-A995-A7CEFC07E5AD}" type="slidenum">
              <a:rPr lang="en-GB" smtClean="0"/>
              <a:t>‹#›</a:t>
            </a:fld>
            <a:endParaRPr lang="en-GB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01 July, 2013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GCC2013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EEB6F09-626E-4384-A995-A7CEFC07E5A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01 July, 2013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GCC2013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EEB6F09-626E-4384-A995-A7CEFC07E5AD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EEB6F09-626E-4384-A995-A7CEFC07E5AD}" type="slidenum">
              <a:rPr lang="en-GB" smtClean="0"/>
              <a:t>‹#›</a:t>
            </a:fld>
            <a:endParaRPr lang="en-GB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01 July, 2013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r>
              <a:rPr lang="en-GB" smtClean="0"/>
              <a:t>GCC2013</a:t>
            </a:r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EEB6F09-626E-4384-A995-A7CEFC07E5AD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r>
              <a:rPr lang="en-US" smtClean="0"/>
              <a:t>01 July, 2013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r>
              <a:rPr lang="en-GB" smtClean="0"/>
              <a:t>GCC2013</a:t>
            </a:r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01 July, 2013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GCC2013</a:t>
            </a:r>
            <a:endParaRPr lang="en-GB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EEB6F09-626E-4384-A995-A7CEFC07E5AD}" type="slidenum">
              <a:rPr lang="en-GB" smtClean="0"/>
              <a:t>‹#›</a:t>
            </a:fld>
            <a:endParaRPr lang="en-GB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dkit.org/" TargetMode="External"/><Relationship Id="rId2" Type="http://schemas.openxmlformats.org/officeDocument/2006/relationships/hyperlink" Target="http://galaxyproject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vina.scripps.edu/" TargetMode="External"/><Relationship Id="rId4" Type="http://schemas.openxmlformats.org/officeDocument/2006/relationships/hyperlink" Target="http://www.r-project.org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lisis.cs.ucy.ac.cy/" TargetMode="External"/><Relationship Id="rId2" Type="http://schemas.openxmlformats.org/officeDocument/2006/relationships/hyperlink" Target="http://www.granatum.org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Christos Kannas</a:t>
            </a:r>
          </a:p>
          <a:p>
            <a:r>
              <a:rPr lang="en-GB" dirty="0" smtClean="0"/>
              <a:t>Department of Computer Science University of Cyprus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LiSIs: a Galaxy-based platform for Life Sciences Informatics Research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94" y="5790475"/>
            <a:ext cx="1664011" cy="5324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5790474"/>
            <a:ext cx="1741858" cy="5052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5790475"/>
            <a:ext cx="654596" cy="5324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617" y="4651984"/>
            <a:ext cx="1739561" cy="79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579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LiSIs?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Scientific Workflow platform for Virtual Screening.</a:t>
            </a:r>
          </a:p>
          <a:p>
            <a:endParaRPr lang="en-GB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01 July, 2013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GCC2013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B6F09-626E-4384-A995-A7CEFC07E5AD}" type="slidenum">
              <a:rPr lang="en-GB" smtClean="0"/>
              <a:t>2</a:t>
            </a:fld>
            <a:endParaRPr lang="en-GB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892" y="2885840"/>
            <a:ext cx="2305372" cy="235300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51" y="2060848"/>
            <a:ext cx="2324425" cy="194337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108" y="4346896"/>
            <a:ext cx="2305372" cy="196242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8529" y="2132856"/>
            <a:ext cx="2333951" cy="64779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127790"/>
            <a:ext cx="2295846" cy="218153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2357930"/>
            <a:ext cx="2210109" cy="3639058"/>
          </a:xfrm>
          <a:prstGeom prst="rect">
            <a:avLst/>
          </a:prstGeom>
        </p:spPr>
      </p:pic>
      <p:sp>
        <p:nvSpPr>
          <p:cNvPr id="7" name="Frame 6"/>
          <p:cNvSpPr/>
          <p:nvPr/>
        </p:nvSpPr>
        <p:spPr>
          <a:xfrm>
            <a:off x="231351" y="2065301"/>
            <a:ext cx="1316313" cy="27007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0" name="Frame 19"/>
          <p:cNvSpPr/>
          <p:nvPr/>
        </p:nvSpPr>
        <p:spPr>
          <a:xfrm>
            <a:off x="179512" y="4077072"/>
            <a:ext cx="1872208" cy="245523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1" name="Frame 20"/>
          <p:cNvSpPr/>
          <p:nvPr/>
        </p:nvSpPr>
        <p:spPr>
          <a:xfrm>
            <a:off x="2217490" y="2302652"/>
            <a:ext cx="2066478" cy="245523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Frame 21"/>
          <p:cNvSpPr/>
          <p:nvPr/>
        </p:nvSpPr>
        <p:spPr>
          <a:xfrm>
            <a:off x="4644008" y="2845757"/>
            <a:ext cx="2066478" cy="223203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3" name="Frame 22"/>
          <p:cNvSpPr/>
          <p:nvPr/>
        </p:nvSpPr>
        <p:spPr>
          <a:xfrm>
            <a:off x="6610147" y="2092407"/>
            <a:ext cx="1878616" cy="18446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4" name="Frame 23"/>
          <p:cNvSpPr/>
          <p:nvPr/>
        </p:nvSpPr>
        <p:spPr>
          <a:xfrm>
            <a:off x="6588224" y="4365104"/>
            <a:ext cx="1411432" cy="184465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25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"/>
                            </p:stCondLst>
                            <p:childTnLst>
                              <p:par>
                                <p:cTn id="8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0"/>
                            </p:stCondLst>
                            <p:childTnLst>
                              <p:par>
                                <p:cTn id="9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00"/>
                            </p:stCondLst>
                            <p:childTnLst>
                              <p:par>
                                <p:cTn id="9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Powered by…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01 July, 2013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GCC2013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B6F09-626E-4384-A995-A7CEFC07E5AD}" type="slidenum">
              <a:rPr lang="en-GB" smtClean="0"/>
              <a:t>3</a:t>
            </a:fld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Galaxy </a:t>
            </a:r>
            <a:r>
              <a:rPr lang="en-GB" dirty="0"/>
              <a:t>(</a:t>
            </a:r>
            <a:r>
              <a:rPr lang="en-GB" dirty="0">
                <a:hlinkClick r:id="rId2"/>
              </a:rPr>
              <a:t>galaxyproject.org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Scientific Workflow Management System</a:t>
            </a:r>
          </a:p>
          <a:p>
            <a:r>
              <a:rPr lang="en-GB" dirty="0" smtClean="0"/>
              <a:t>RDKit </a:t>
            </a:r>
            <a:r>
              <a:rPr lang="en-GB" dirty="0"/>
              <a:t>(</a:t>
            </a:r>
            <a:r>
              <a:rPr lang="en-GB" dirty="0">
                <a:hlinkClick r:id="rId3"/>
              </a:rPr>
              <a:t>www.rdkit.org</a:t>
            </a:r>
            <a:r>
              <a:rPr lang="en-GB" dirty="0" smtClean="0"/>
              <a:t>)</a:t>
            </a:r>
          </a:p>
          <a:p>
            <a:pPr lvl="1"/>
            <a:r>
              <a:rPr lang="en-GB" dirty="0" err="1" smtClean="0"/>
              <a:t>Cheminformatics</a:t>
            </a:r>
            <a:r>
              <a:rPr lang="en-GB" dirty="0" smtClean="0"/>
              <a:t> Toolkit</a:t>
            </a:r>
            <a:endParaRPr lang="en-GB" dirty="0"/>
          </a:p>
          <a:p>
            <a:r>
              <a:rPr lang="en-GB" dirty="0"/>
              <a:t>R (</a:t>
            </a:r>
            <a:r>
              <a:rPr lang="en-GB" dirty="0">
                <a:hlinkClick r:id="rId4"/>
              </a:rPr>
              <a:t>www.r-project.org</a:t>
            </a:r>
            <a:r>
              <a:rPr lang="en-GB" dirty="0" smtClean="0"/>
              <a:t>)</a:t>
            </a:r>
          </a:p>
          <a:p>
            <a:pPr lvl="1"/>
            <a:r>
              <a:rPr lang="en-GB" dirty="0"/>
              <a:t>Statistical environment </a:t>
            </a:r>
            <a:r>
              <a:rPr lang="en-GB" dirty="0" smtClean="0"/>
              <a:t>for </a:t>
            </a:r>
            <a:r>
              <a:rPr lang="en-GB" dirty="0"/>
              <a:t>data mining, machine learning and </a:t>
            </a:r>
            <a:r>
              <a:rPr lang="en-GB" dirty="0" smtClean="0"/>
              <a:t>statistics</a:t>
            </a:r>
          </a:p>
          <a:p>
            <a:r>
              <a:rPr lang="en-GB" dirty="0" smtClean="0"/>
              <a:t>AutoDock </a:t>
            </a:r>
            <a:r>
              <a:rPr lang="en-GB" dirty="0"/>
              <a:t>Vina (</a:t>
            </a:r>
            <a:r>
              <a:rPr lang="en-GB" dirty="0">
                <a:hlinkClick r:id="rId5"/>
              </a:rPr>
              <a:t>vina.scripps.edu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Molecular Docking Prediction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85111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Funded by…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01 July, 2013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GCC2013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B6F09-626E-4384-A995-A7CEFC07E5AD}" type="slidenum">
              <a:rPr lang="en-GB" smtClean="0"/>
              <a:t>4</a:t>
            </a:fld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 smtClean="0"/>
              <a:t>EU FP7 GRANATUM project, </a:t>
            </a:r>
            <a:r>
              <a:rPr lang="en-GB" dirty="0"/>
              <a:t>”</a:t>
            </a:r>
            <a:r>
              <a:rPr lang="en-GB" i="1" dirty="0"/>
              <a:t>A Social Collaborative Working Space Semantically Interlinking Biomedical Researchers, Knowledge and data for the design and execution of In Silico Models and Experiments in Cancer Chemoprevention</a:t>
            </a:r>
            <a:r>
              <a:rPr lang="en-GB" dirty="0"/>
              <a:t>”, contract number ICT-2009.5.3</a:t>
            </a:r>
            <a:r>
              <a:rPr lang="en-GB" dirty="0" smtClean="0"/>
              <a:t>.</a:t>
            </a:r>
          </a:p>
          <a:p>
            <a:r>
              <a:rPr lang="en-GB" dirty="0" smtClean="0">
                <a:hlinkClick r:id="rId2"/>
              </a:rPr>
              <a:t>www.granatum.org</a:t>
            </a:r>
            <a:endParaRPr lang="en-GB" dirty="0" smtClean="0"/>
          </a:p>
          <a:p>
            <a:r>
              <a:rPr lang="en-GB" smtClean="0">
                <a:hlinkClick r:id="rId3"/>
              </a:rPr>
              <a:t>lisis.cs.ucy.ac.cy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736" y="5589240"/>
            <a:ext cx="2250256" cy="7200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913" y="5578549"/>
            <a:ext cx="885215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24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Acknowledgements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01 July, 2013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GCC2013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B6F09-626E-4384-A995-A7CEFC07E5AD}" type="slidenum">
              <a:rPr lang="en-GB" smtClean="0"/>
              <a:t>5</a:t>
            </a:fld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err="1" smtClean="0"/>
              <a:t>eHealth</a:t>
            </a:r>
            <a:r>
              <a:rPr lang="en-GB" dirty="0" smtClean="0"/>
              <a:t> </a:t>
            </a:r>
            <a:r>
              <a:rPr lang="en-GB" dirty="0" smtClean="0"/>
              <a:t>Laboratory, UCY</a:t>
            </a:r>
            <a:endParaRPr lang="en-GB" dirty="0" smtClean="0"/>
          </a:p>
          <a:p>
            <a:pPr lvl="1"/>
            <a:r>
              <a:rPr lang="en-GB" dirty="0" err="1" smtClean="0"/>
              <a:t>Kleo</a:t>
            </a:r>
            <a:r>
              <a:rPr lang="en-GB" dirty="0" smtClean="0"/>
              <a:t> </a:t>
            </a:r>
            <a:r>
              <a:rPr lang="en-GB" dirty="0" err="1" smtClean="0"/>
              <a:t>Achilleos</a:t>
            </a:r>
            <a:endParaRPr lang="en-GB" dirty="0" smtClean="0"/>
          </a:p>
          <a:p>
            <a:pPr lvl="1"/>
            <a:r>
              <a:rPr lang="en-GB" dirty="0" err="1" smtClean="0"/>
              <a:t>Zinonas</a:t>
            </a:r>
            <a:r>
              <a:rPr lang="en-GB" dirty="0" smtClean="0"/>
              <a:t> Antoniou</a:t>
            </a:r>
          </a:p>
          <a:p>
            <a:pPr lvl="1"/>
            <a:r>
              <a:rPr lang="en-GB" dirty="0" err="1" smtClean="0"/>
              <a:t>Christodoulos</a:t>
            </a:r>
            <a:r>
              <a:rPr lang="en-GB" dirty="0" smtClean="0"/>
              <a:t> </a:t>
            </a:r>
            <a:r>
              <a:rPr lang="en-GB" dirty="0" err="1" smtClean="0"/>
              <a:t>Nicolaou</a:t>
            </a:r>
            <a:r>
              <a:rPr lang="en-GB" dirty="0" smtClean="0"/>
              <a:t> (PhD)</a:t>
            </a:r>
          </a:p>
          <a:p>
            <a:pPr lvl="1"/>
            <a:r>
              <a:rPr lang="en-GB" dirty="0" err="1" smtClean="0"/>
              <a:t>Prof.</a:t>
            </a:r>
            <a:r>
              <a:rPr lang="en-GB" dirty="0" smtClean="0"/>
              <a:t> </a:t>
            </a:r>
            <a:r>
              <a:rPr lang="en-GB" dirty="0" err="1" smtClean="0"/>
              <a:t>Constantinos</a:t>
            </a:r>
            <a:r>
              <a:rPr lang="en-GB" dirty="0" smtClean="0"/>
              <a:t> </a:t>
            </a:r>
            <a:r>
              <a:rPr lang="en-GB" dirty="0" err="1" smtClean="0"/>
              <a:t>Pattichis</a:t>
            </a:r>
            <a:endParaRPr lang="en-GB" dirty="0" smtClean="0"/>
          </a:p>
          <a:p>
            <a:r>
              <a:rPr lang="en-GB" dirty="0" smtClean="0"/>
              <a:t>Bioinformatics </a:t>
            </a:r>
            <a:r>
              <a:rPr lang="en-GB" dirty="0" smtClean="0"/>
              <a:t>Laboratory, UCY</a:t>
            </a:r>
            <a:endParaRPr lang="en-GB" dirty="0" smtClean="0"/>
          </a:p>
          <a:p>
            <a:pPr lvl="1"/>
            <a:r>
              <a:rPr lang="en-GB" dirty="0" err="1" smtClean="0"/>
              <a:t>Ioanna</a:t>
            </a:r>
            <a:r>
              <a:rPr lang="en-GB" dirty="0" smtClean="0"/>
              <a:t> </a:t>
            </a:r>
            <a:r>
              <a:rPr lang="en-GB" dirty="0" err="1" smtClean="0"/>
              <a:t>Kalvari</a:t>
            </a:r>
            <a:endParaRPr lang="en-GB" dirty="0" smtClean="0"/>
          </a:p>
          <a:p>
            <a:pPr lvl="1"/>
            <a:r>
              <a:rPr lang="en-GB" dirty="0" smtClean="0"/>
              <a:t>Ioannis </a:t>
            </a:r>
            <a:r>
              <a:rPr lang="en-GB" dirty="0" err="1" smtClean="0"/>
              <a:t>Kirmitzoglou</a:t>
            </a:r>
            <a:endParaRPr lang="en-GB" dirty="0" smtClean="0"/>
          </a:p>
          <a:p>
            <a:pPr lvl="1"/>
            <a:r>
              <a:rPr lang="en-GB" dirty="0" err="1" smtClean="0"/>
              <a:t>Athina</a:t>
            </a:r>
            <a:r>
              <a:rPr lang="en-GB" dirty="0" smtClean="0"/>
              <a:t> </a:t>
            </a:r>
            <a:r>
              <a:rPr lang="en-GB" dirty="0" err="1" smtClean="0"/>
              <a:t>Theodosiou</a:t>
            </a:r>
            <a:endParaRPr lang="en-GB" dirty="0" smtClean="0"/>
          </a:p>
          <a:p>
            <a:pPr lvl="1"/>
            <a:r>
              <a:rPr lang="en-GB" dirty="0" smtClean="0"/>
              <a:t>Stella </a:t>
            </a:r>
            <a:r>
              <a:rPr lang="en-GB" dirty="0" err="1" smtClean="0"/>
              <a:t>Tamana</a:t>
            </a:r>
            <a:endParaRPr lang="en-GB" dirty="0" smtClean="0"/>
          </a:p>
          <a:p>
            <a:pPr lvl="1"/>
            <a:r>
              <a:rPr lang="en-GB" dirty="0" err="1" smtClean="0"/>
              <a:t>Prof.</a:t>
            </a:r>
            <a:r>
              <a:rPr lang="en-GB" dirty="0" smtClean="0"/>
              <a:t> </a:t>
            </a:r>
            <a:r>
              <a:rPr lang="en-GB" dirty="0" err="1" smtClean="0"/>
              <a:t>Vasilis</a:t>
            </a:r>
            <a:r>
              <a:rPr lang="en-GB" dirty="0" smtClean="0"/>
              <a:t> </a:t>
            </a:r>
            <a:r>
              <a:rPr lang="en-GB" dirty="0" err="1" smtClean="0"/>
              <a:t>Promponas</a:t>
            </a:r>
            <a:endParaRPr lang="en-GB" dirty="0" smtClean="0"/>
          </a:p>
          <a:p>
            <a:r>
              <a:rPr lang="en-GB" dirty="0"/>
              <a:t>Department of </a:t>
            </a:r>
            <a:r>
              <a:rPr lang="en-GB" dirty="0" smtClean="0"/>
              <a:t>Pharmaceutical </a:t>
            </a:r>
            <a:r>
              <a:rPr lang="en-GB" dirty="0" smtClean="0"/>
              <a:t>Chemistry, NUA</a:t>
            </a:r>
            <a:endParaRPr lang="en-GB" dirty="0" smtClean="0"/>
          </a:p>
          <a:p>
            <a:pPr lvl="1"/>
            <a:r>
              <a:rPr lang="en-GB" dirty="0" smtClean="0"/>
              <a:t>George </a:t>
            </a:r>
            <a:r>
              <a:rPr lang="en-GB" dirty="0" err="1" smtClean="0"/>
              <a:t>Lambrinidis</a:t>
            </a:r>
            <a:r>
              <a:rPr lang="en-GB" dirty="0" smtClean="0"/>
              <a:t> (PhD)</a:t>
            </a:r>
          </a:p>
          <a:p>
            <a:pPr lvl="1"/>
            <a:r>
              <a:rPr lang="en-GB" dirty="0" err="1" smtClean="0"/>
              <a:t>Prof.</a:t>
            </a:r>
            <a:r>
              <a:rPr lang="en-GB" dirty="0" smtClean="0"/>
              <a:t> </a:t>
            </a:r>
            <a:r>
              <a:rPr lang="en-GB" dirty="0" err="1" smtClean="0"/>
              <a:t>Emmanouel</a:t>
            </a:r>
            <a:r>
              <a:rPr lang="en-GB" dirty="0" smtClean="0"/>
              <a:t> </a:t>
            </a:r>
            <a:r>
              <a:rPr lang="en-GB" dirty="0" err="1" smtClean="0"/>
              <a:t>Mikros</a:t>
            </a:r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Cancer Biology and Chemoprevention </a:t>
            </a:r>
            <a:r>
              <a:rPr lang="en-GB" dirty="0"/>
              <a:t>Laboratory , UCY</a:t>
            </a:r>
            <a:endParaRPr lang="en-GB" dirty="0"/>
          </a:p>
          <a:p>
            <a:pPr lvl="1"/>
            <a:r>
              <a:rPr lang="en-GB" dirty="0"/>
              <a:t>Christiana </a:t>
            </a:r>
            <a:r>
              <a:rPr lang="en-GB" dirty="0" err="1"/>
              <a:t>Neophytou</a:t>
            </a:r>
            <a:endParaRPr lang="en-GB" dirty="0"/>
          </a:p>
          <a:p>
            <a:pPr lvl="1"/>
            <a:r>
              <a:rPr lang="en-GB" dirty="0"/>
              <a:t>Christiana </a:t>
            </a:r>
            <a:r>
              <a:rPr lang="en-GB" dirty="0" err="1"/>
              <a:t>Savva</a:t>
            </a:r>
            <a:endParaRPr lang="en-GB" dirty="0"/>
          </a:p>
          <a:p>
            <a:pPr lvl="1"/>
            <a:r>
              <a:rPr lang="en-GB" dirty="0" err="1"/>
              <a:t>Prof.</a:t>
            </a:r>
            <a:r>
              <a:rPr lang="en-GB" dirty="0"/>
              <a:t> Andreas Constantinou</a:t>
            </a:r>
          </a:p>
          <a:p>
            <a:r>
              <a:rPr lang="en-GB" dirty="0"/>
              <a:t>Cancer </a:t>
            </a:r>
            <a:r>
              <a:rPr lang="en-GB" dirty="0" smtClean="0"/>
              <a:t>Chemoprevention and </a:t>
            </a:r>
            <a:r>
              <a:rPr lang="en-GB" dirty="0"/>
              <a:t>Epigenomics </a:t>
            </a:r>
            <a:r>
              <a:rPr lang="en-GB" dirty="0" smtClean="0"/>
              <a:t>Workgroup, DKFZ</a:t>
            </a:r>
            <a:endParaRPr lang="en-GB" dirty="0" smtClean="0"/>
          </a:p>
          <a:p>
            <a:pPr lvl="1"/>
            <a:r>
              <a:rPr lang="en-GB" dirty="0" smtClean="0"/>
              <a:t>David Scherf (PhD)</a:t>
            </a:r>
          </a:p>
          <a:p>
            <a:pPr lvl="1"/>
            <a:r>
              <a:rPr lang="en-GB" dirty="0" err="1" smtClean="0"/>
              <a:t>Prof.</a:t>
            </a:r>
            <a:r>
              <a:rPr lang="en-GB" dirty="0" smtClean="0"/>
              <a:t> Clarissa </a:t>
            </a:r>
            <a:r>
              <a:rPr lang="en-GB" dirty="0" err="1" smtClean="0"/>
              <a:t>Gerhauser</a:t>
            </a:r>
            <a:endParaRPr lang="en-GB" dirty="0" smtClean="0"/>
          </a:p>
          <a:p>
            <a:r>
              <a:rPr lang="en-GB" dirty="0" smtClean="0"/>
              <a:t>IITRI</a:t>
            </a:r>
          </a:p>
          <a:p>
            <a:pPr lvl="1"/>
            <a:r>
              <a:rPr lang="en-GB" dirty="0" err="1" smtClean="0"/>
              <a:t>Prof.</a:t>
            </a:r>
            <a:r>
              <a:rPr lang="en-GB" dirty="0" smtClean="0"/>
              <a:t> Rajendra Mehta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5863635"/>
            <a:ext cx="1664011" cy="5324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49" y="5863634"/>
            <a:ext cx="1741858" cy="5052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5863635"/>
            <a:ext cx="654596" cy="53248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679" y="5863636"/>
            <a:ext cx="1135289" cy="51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5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83</TotalTime>
  <Words>221</Words>
  <Application>Microsoft Office PowerPoint</Application>
  <PresentationFormat>On-screen Show (4:3)</PresentationFormat>
  <Paragraphs>55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Civic</vt:lpstr>
      <vt:lpstr>LiSIs: a Galaxy-based platform for Life Sciences Informatics Research</vt:lpstr>
      <vt:lpstr>What is LiSIs?</vt:lpstr>
      <vt:lpstr>Powered by…</vt:lpstr>
      <vt:lpstr>Funded by…</vt:lpstr>
      <vt:lpstr>Acknowledgements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LiSIs: a Galaxy-based platform for Life Sciences Informatics Research</dc:title>
  <dc:creator>Christos Kannas</dc:creator>
  <cp:lastModifiedBy>Christos Kannas</cp:lastModifiedBy>
  <cp:revision>10</cp:revision>
  <dcterms:created xsi:type="dcterms:W3CDTF">2013-06-29T18:07:02Z</dcterms:created>
  <dcterms:modified xsi:type="dcterms:W3CDTF">2013-07-01T08:05:44Z</dcterms:modified>
</cp:coreProperties>
</file>