
<file path=[Content_Types].xml><?xml version="1.0" encoding="utf-8"?>
<Types xmlns="http://schemas.openxmlformats.org/package/2006/content-types">
  <Default Extension="xml" ContentType="application/xml"/>
  <Default Extension="mov" ContentType="video/unknown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3" d="100"/>
          <a:sy n="63" d="100"/>
        </p:scale>
        <p:origin x="-2344" y="-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7/1/13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12819"/>
            <a:ext cx="7772400" cy="1470025"/>
          </a:xfrm>
        </p:spPr>
        <p:txBody>
          <a:bodyPr/>
          <a:lstStyle/>
          <a:p>
            <a:r>
              <a:rPr lang="en-US" sz="7200" b="1" dirty="0" smtClean="0">
                <a:latin typeface="Verdana"/>
                <a:cs typeface="Verdana"/>
              </a:rPr>
              <a:t>Galaxy</a:t>
            </a:r>
            <a:endParaRPr lang="en-US" sz="7200" b="1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71277"/>
            <a:ext cx="6400800" cy="1752600"/>
          </a:xfrm>
        </p:spPr>
        <p:txBody>
          <a:bodyPr>
            <a:normAutofit fontScale="92500"/>
          </a:bodyPr>
          <a:lstStyle/>
          <a:p>
            <a:r>
              <a:rPr lang="en-US" sz="4600" dirty="0" smtClean="0">
                <a:solidFill>
                  <a:schemeClr val="accent6">
                    <a:lumMod val="75000"/>
                  </a:schemeClr>
                </a:solidFill>
                <a:latin typeface="Times"/>
                <a:cs typeface="Times"/>
              </a:rPr>
              <a:t>Introducing the Scratchbook</a:t>
            </a:r>
          </a:p>
          <a:p>
            <a:endParaRPr lang="en-US" sz="2800" dirty="0">
              <a:solidFill>
                <a:schemeClr val="accent6"/>
              </a:solidFill>
              <a:latin typeface="Avenir Heavy"/>
              <a:cs typeface="Avenir Heavy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Verdana"/>
                <a:cs typeface="Verdana"/>
              </a:rPr>
              <a:t>www.getgalaxy.org</a:t>
            </a:r>
            <a:endParaRPr lang="en-US" sz="2800" dirty="0">
              <a:solidFill>
                <a:schemeClr val="tx1"/>
              </a:solidFill>
              <a:latin typeface="Verdana"/>
              <a:cs typeface="Verdan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18775"/>
            <a:ext cx="9144000" cy="4392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Ay</a:t>
            </a:r>
            <a:r>
              <a:rPr lang="en-US" u="sng" dirty="0"/>
              <a:t>s</a:t>
            </a:r>
            <a:r>
              <a:rPr lang="en-US" u="sng" dirty="0" smtClean="0"/>
              <a:t>am</a:t>
            </a:r>
            <a:r>
              <a:rPr lang="en-US" dirty="0" smtClean="0"/>
              <a:t> @ Taylor Lab @ Emory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505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18775"/>
            <a:ext cx="9144000" cy="43922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Times"/>
              <a:cs typeface="Time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874" y="6460116"/>
            <a:ext cx="365756" cy="3657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9418" y="6452683"/>
            <a:ext cx="365756" cy="3657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4768" y="6452683"/>
            <a:ext cx="365756" cy="3657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2680" y="6460116"/>
            <a:ext cx="365756" cy="365756"/>
          </a:xfrm>
          <a:prstGeom prst="rect">
            <a:avLst/>
          </a:prstGeom>
        </p:spPr>
      </p:pic>
      <p:pic>
        <p:nvPicPr>
          <p:cNvPr id="3" name="guerler_scratchbook.001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6137" y="451321"/>
            <a:ext cx="8888935" cy="5555098"/>
          </a:xfrm>
        </p:spPr>
      </p:pic>
    </p:spTree>
    <p:extLst>
      <p:ext uri="{BB962C8B-B14F-4D97-AF65-F5344CB8AC3E}">
        <p14:creationId xmlns:p14="http://schemas.microsoft.com/office/powerpoint/2010/main" val="1261787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Verdana"/>
                <a:cs typeface="Verdana"/>
              </a:rPr>
              <a:t>Outlook</a:t>
            </a:r>
            <a:endParaRPr lang="en-US" dirty="0">
              <a:latin typeface="Verdana"/>
              <a:cs typeface="Verdan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latin typeface="Verdana"/>
              <a:cs typeface="Verdana"/>
            </a:endParaRPr>
          </a:p>
          <a:p>
            <a:r>
              <a:rPr lang="en-US" dirty="0" smtClean="0">
                <a:latin typeface="Verdana"/>
                <a:cs typeface="Verdana"/>
              </a:rPr>
              <a:t>Integrate new visualizations</a:t>
            </a:r>
          </a:p>
          <a:p>
            <a:pPr marL="0" indent="0">
              <a:buNone/>
            </a:pPr>
            <a:endParaRPr lang="en-US" dirty="0" smtClean="0">
              <a:latin typeface="Verdana"/>
              <a:cs typeface="Verdana"/>
            </a:endParaRPr>
          </a:p>
          <a:p>
            <a:r>
              <a:rPr lang="en-US" dirty="0" smtClean="0">
                <a:latin typeface="Verdana"/>
                <a:cs typeface="Verdana"/>
              </a:rPr>
              <a:t>Allow persistent states</a:t>
            </a:r>
          </a:p>
          <a:p>
            <a:endParaRPr lang="en-US" dirty="0">
              <a:latin typeface="Verdana"/>
              <a:cs typeface="Verdana"/>
            </a:endParaRPr>
          </a:p>
          <a:p>
            <a:r>
              <a:rPr lang="en-US" dirty="0" smtClean="0">
                <a:latin typeface="Verdana"/>
                <a:cs typeface="Verdana"/>
              </a:rPr>
              <a:t>Improve through feedback</a:t>
            </a:r>
            <a:endParaRPr lang="en-US" dirty="0">
              <a:latin typeface="Verdana"/>
              <a:cs typeface="Verdana"/>
            </a:endParaRPr>
          </a:p>
          <a:p>
            <a:endParaRPr lang="en-US" dirty="0" smtClean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598508541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666</TotalTime>
  <Words>21</Words>
  <Application>Microsoft Macintosh PowerPoint</Application>
  <PresentationFormat>On-screen Show (4:3)</PresentationFormat>
  <Paragraphs>12</Paragraphs>
  <Slides>3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 Black </vt:lpstr>
      <vt:lpstr>Galaxy</vt:lpstr>
      <vt:lpstr>PowerPoint Presentation</vt:lpstr>
      <vt:lpstr>Outlook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Galaxy</dc:title>
  <dc:creator>user</dc:creator>
  <cp:lastModifiedBy>user</cp:lastModifiedBy>
  <cp:revision>37</cp:revision>
  <dcterms:created xsi:type="dcterms:W3CDTF">2013-06-30T22:49:57Z</dcterms:created>
  <dcterms:modified xsi:type="dcterms:W3CDTF">2013-07-01T12:35:18Z</dcterms:modified>
</cp:coreProperties>
</file>