
<file path=[Content_Types].xml><?xml version="1.0" encoding="utf-8"?>
<Types xmlns="http://schemas.openxmlformats.org/package/2006/content-types">
  <Default Extension="rels" ContentType="application/vnd.openxmlformats-package.relationships+xml"/>
  <Default Extension="png" ContentType="image/png"/>
  <Default Extension="xml" ContentType="application/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1.xml" ContentType="application/vnd.openxmlformats-officedocument.them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16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slides/slide23.xml" ContentType="application/vnd.openxmlformats-officedocument.presentationml.slide+xml"/>
  <Override PartName="/ppt/slides/slide19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mc:PreserveAttributes="mv:*" mc:Ignorable="mv">
  <p:sldMasterIdLst>
    <p:sldMasterId id="2147483664" r:id="rId4"/>
    <p:sldMasterId id="2147483665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</p:sldIdLst>
  <p:sldSz cy="6858000" cx="9144000"/>
  <p:notesSz cy="9144000" cx="68580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90651C3A-4460-11DB-9652-00E08161165F}"/>
</file>

<file path=ppt/_rels/presentation.xml.rels><?xml version="1.0" encoding="UTF-8" standalone="yes"?><Relationships xmlns="http://schemas.openxmlformats.org/package/2006/relationships"><Relationship Target="slides/slide13.xml" Type="http://schemas.openxmlformats.org/officeDocument/2006/relationships/slide" Id="rId19"/><Relationship Target="slides/slide12.xml" Type="http://schemas.openxmlformats.org/officeDocument/2006/relationships/slide" Id="rId18"/><Relationship Target="slides/slide11.xml" Type="http://schemas.openxmlformats.org/officeDocument/2006/relationships/slide" Id="rId17"/><Relationship Target="slides/slide10.xml" Type="http://schemas.openxmlformats.org/officeDocument/2006/relationships/slide" Id="rId16"/><Relationship Target="slides/slide9.xml" Type="http://schemas.openxmlformats.org/officeDocument/2006/relationships/slide" Id="rId15"/><Relationship Target="slides/slide8.xml" Type="http://schemas.openxmlformats.org/officeDocument/2006/relationships/slide" Id="rId14"/><Relationship Target="slides/slide6.xml" Type="http://schemas.openxmlformats.org/officeDocument/2006/relationships/slide" Id="rId12"/><Relationship Target="slides/slide7.xml" Type="http://schemas.openxmlformats.org/officeDocument/2006/relationships/slide" Id="rId13"/><Relationship Target="slides/slide4.xml" Type="http://schemas.openxmlformats.org/officeDocument/2006/relationships/slide" Id="rId10"/><Relationship Target="slides/slide5.xml" Type="http://schemas.openxmlformats.org/officeDocument/2006/relationships/slide" Id="rId11"/><Relationship Target="slides/slide23.xml" Type="http://schemas.openxmlformats.org/officeDocument/2006/relationships/slide" Id="rId29"/><Relationship Target="slides/slide20.xml" Type="http://schemas.openxmlformats.org/officeDocument/2006/relationships/slide" Id="rId26"/><Relationship Target="slides/slide19.xml" Type="http://schemas.openxmlformats.org/officeDocument/2006/relationships/slide" Id="rId25"/><Relationship Target="slides/slide22.xml" Type="http://schemas.openxmlformats.org/officeDocument/2006/relationships/slide" Id="rId28"/><Relationship Target="slides/slide21.xml" Type="http://schemas.openxmlformats.org/officeDocument/2006/relationships/slide" Id="rId27"/><Relationship Target="presProps.xml" Type="http://schemas.openxmlformats.org/officeDocument/2006/relationships/presProps" Id="rId2"/><Relationship Target="slides/slide15.xml" Type="http://schemas.openxmlformats.org/officeDocument/2006/relationships/slide" Id="rId21"/><Relationship Target="theme/theme4.xml" Type="http://schemas.openxmlformats.org/officeDocument/2006/relationships/theme" Id="rId1"/><Relationship Target="slides/slide16.xml" Type="http://schemas.openxmlformats.org/officeDocument/2006/relationships/slide" Id="rId22"/><Relationship Target="slideMasters/slideMaster1.xml" Type="http://schemas.openxmlformats.org/officeDocument/2006/relationships/slideMaster" Id="rId4"/><Relationship Target="slides/slide17.xml" Type="http://schemas.openxmlformats.org/officeDocument/2006/relationships/slide" Id="rId23"/><Relationship Target="tableStyles.xml" Type="http://schemas.openxmlformats.org/officeDocument/2006/relationships/tableStyles" Id="rId3"/><Relationship Target="slides/slide18.xml" Type="http://schemas.openxmlformats.org/officeDocument/2006/relationships/slide" Id="rId24"/><Relationship Target="slides/slide14.xml" Type="http://schemas.openxmlformats.org/officeDocument/2006/relationships/slide" Id="rId20"/><Relationship Target="slides/slide3.xml" Type="http://schemas.openxmlformats.org/officeDocument/2006/relationships/slide" Id="rId9"/><Relationship Target="notesMasters/notesMaster1.xml" Type="http://schemas.openxmlformats.org/officeDocument/2006/relationships/notesMaster" Id="rId6"/><Relationship Target="slideMasters/slideMaster2.xml" Type="http://schemas.openxmlformats.org/officeDocument/2006/relationships/slideMaster" Id="rId5"/><Relationship Target="slides/slide2.xml" Type="http://schemas.openxmlformats.org/officeDocument/2006/relationships/slide" Id="rId8"/><Relationship Target="slides/slide1.xml" Type="http://schemas.openxmlformats.org/officeDocument/2006/relationships/slide" Id="rId7"/></Relationships>
</file>

<file path=ppt/notesMasters/_rels/notesMaster1.xml.rels><?xml version="1.0" encoding="UTF-8" standalone="yes"?><Relationships xmlns="http://schemas.openxmlformats.org/package/2006/relationships"><Relationship Target="../theme/theme1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" name="Shape 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4" name="Shape 6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5" name="Shape 6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66" name="Shape 6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2" name="Shape 7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3" name="Shape 7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74" name="Shape 7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8" name="Shape 7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9" name="Shape 79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80" name="Shape 8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4" name="Shape 8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5" name="Shape 8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86" name="Shape 8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1" name="Shape 9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2" name="Shape 92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6" name="Shape 9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7" name="Shape 9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98" name="Shape 9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2" name="Shape 11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3" name="Shape 11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9" name="Shape 11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0" name="Shape 120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21" name="Shape 12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6" name="Shape 12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7" name="Shape 12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5" name="Shape 13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6" name="Shape 136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2" name="Shape 15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3" name="Shape 15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54" name="Shape 15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9" name="Shape 15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0" name="Shape 160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61" name="Shape 16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66" name="Shape 16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7" name="Shape 16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68" name="Shape 16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72" name="Shape 17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3" name="Shape 173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74" name="Shape 17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77" name="Shape 17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8" name="Shape 178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79" name="Shape 17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82" name="Shape 18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3" name="Shape 183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84" name="Shape 18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87" name="Shape 18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8" name="Shape 188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89" name="Shape 18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93" name="Shape 19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4" name="Shape 194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95" name="Shape 19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98" name="Shape 19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9" name="Shape 199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00" name="Shape 20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04" name="Shape 20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5" name="Shape 205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06" name="Shape 20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10" name="Shape 21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1" name="Shape 211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12" name="Shape 21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16" name="Shape 21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7" name="Shape 217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18" name="Shape 21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24" name="Shape 2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5" name="Shape 22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26" name="Shape 22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6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7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8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9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10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1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12.xml.rels><?xml version="1.0" encoding="UTF-8" standalone="yes"?><Relationships xmlns="http://schemas.openxmlformats.org/package/2006/relationships"><Relationship Target="../slideMasters/slideMaster2.xml" Type="http://schemas.openxmlformats.org/officeDocument/2006/relationships/slideMaster" Id="rId1"/></Relationships>
</file>

<file path=ppt/slideLayouts/_rels/slideLayout13.xml.rels><?xml version="1.0" encoding="UTF-8" standalone="yes"?><Relationships xmlns="http://schemas.openxmlformats.org/package/2006/relationships"><Relationship Target="../slideMasters/slideMaster2.xml" Type="http://schemas.openxmlformats.org/officeDocument/2006/relationships/slideMaster" Id="rId1"/></Relationships>
</file>

<file path=ppt/slideLayouts/_rels/slideLayout14.xml.rels><?xml version="1.0" encoding="UTF-8" standalone="yes"?><Relationships xmlns="http://schemas.openxmlformats.org/package/2006/relationships"><Relationship Target="../slideMasters/slideMaster2.xml" Type="http://schemas.openxmlformats.org/officeDocument/2006/relationships/slideMaster" Id="rId1"/></Relationships>
</file>

<file path=ppt/slideLayouts/_rels/slideLayout15.xml.rels><?xml version="1.0" encoding="UTF-8" standalone="yes"?><Relationships xmlns="http://schemas.openxmlformats.org/package/2006/relationships"><Relationship Target="../slideMasters/slideMaster2.xml" Type="http://schemas.openxmlformats.org/officeDocument/2006/relationships/slideMaster" Id="rId1"/></Relationships>
</file>

<file path=ppt/slideLayouts/_rels/slideLayout16.xml.rels><?xml version="1.0" encoding="UTF-8" standalone="yes"?><Relationships xmlns="http://schemas.openxmlformats.org/package/2006/relationships"><Relationship Target="../slideMasters/slideMaster2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vertTitleAndTx">
  <p:cSld name="VERTICAL_TITLE_AND_VERTICAL_TEXT">
    <p:spTree>
      <p:nvGrpSpPr>
        <p:cNvPr id="10" name="Shape 1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" name="Shape 11"/>
          <p:cNvSpPr txBox="1"/>
          <p:nvPr>
            <p:ph type="title"/>
          </p:nvPr>
        </p:nvSpPr>
        <p:spPr>
          <a:xfrm rot="5400000">
            <a:off y="2171700" x="4732337"/>
            <a:ext cy="2057400" cx="5851525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12" name="Shape 12"/>
          <p:cNvSpPr txBox="1"/>
          <p:nvPr>
            <p:ph idx="1" type="body"/>
          </p:nvPr>
        </p:nvSpPr>
        <p:spPr>
          <a:xfrm rot="5400000">
            <a:off y="190500" x="541337"/>
            <a:ext cy="6019799" cx="5851525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222250" marL="342900">
              <a:spcBef>
                <a:spcPts val="640"/>
              </a:spcBef>
              <a:buClr>
                <a:schemeClr val="dk1"/>
              </a:buClr>
              <a:buFont typeface="Arial"/>
              <a:buChar char="●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indent="-177800" marL="742950">
              <a:spcBef>
                <a:spcPts val="560"/>
              </a:spcBef>
              <a:buClr>
                <a:schemeClr val="dk1"/>
              </a:buClr>
              <a:buFont typeface="Arial"/>
              <a:buChar char="●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indent="-136525" marL="1143000">
              <a:spcBef>
                <a:spcPts val="480"/>
              </a:spcBef>
              <a:buClr>
                <a:schemeClr val="dk1"/>
              </a:buClr>
              <a:buFont typeface="Arial"/>
              <a:buChar char="●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indent="-152400" marL="16002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indent="-152400" marL="20574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indent="-152400" marL="25146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indent="-152400" marL="29718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indent="-152400" marL="34290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indent="-152400" marL="38862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vertTx">
  <p:cSld name="VERTICAL_TEXT">
    <p:spTree>
      <p:nvGrpSpPr>
        <p:cNvPr id="13" name="Shape 1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" name="Shape 14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15" name="Shape 15"/>
          <p:cNvSpPr txBox="1"/>
          <p:nvPr>
            <p:ph idx="1" type="body"/>
          </p:nvPr>
        </p:nvSpPr>
        <p:spPr>
          <a:xfrm rot="5400000">
            <a:off y="-251619" x="2309018"/>
            <a:ext cy="8229600" cx="4525961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222250" marL="342900">
              <a:spcBef>
                <a:spcPts val="640"/>
              </a:spcBef>
              <a:buClr>
                <a:schemeClr val="dk1"/>
              </a:buClr>
              <a:buFont typeface="Arial"/>
              <a:buChar char="●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indent="-177800" marL="742950">
              <a:spcBef>
                <a:spcPts val="560"/>
              </a:spcBef>
              <a:buClr>
                <a:schemeClr val="dk1"/>
              </a:buClr>
              <a:buFont typeface="Arial"/>
              <a:buChar char="●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indent="-136525" marL="1143000">
              <a:spcBef>
                <a:spcPts val="480"/>
              </a:spcBef>
              <a:buClr>
                <a:schemeClr val="dk1"/>
              </a:buClr>
              <a:buFont typeface="Arial"/>
              <a:buChar char="●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indent="-152400" marL="16002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indent="-152400" marL="20574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indent="-152400" marL="25146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indent="-152400" marL="29718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indent="-152400" marL="34290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indent="-152400" marL="38862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picTx">
  <p:cSld name="PICTURE_WITH_CAPTION_TEXT">
    <p:spTree>
      <p:nvGrpSpPr>
        <p:cNvPr id="16" name="Shape 1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" name="Shape 17"/>
          <p:cNvSpPr txBox="1"/>
          <p:nvPr>
            <p:ph type="title"/>
          </p:nvPr>
        </p:nvSpPr>
        <p:spPr>
          <a:xfrm>
            <a:off y="4800600" x="1792288"/>
            <a:ext cy="566737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>
              <a:spcBef>
                <a:spcPts val="0"/>
              </a:spcBef>
              <a:defRPr b="1" sz="2000"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18" name="Shape 18"/>
          <p:cNvSpPr/>
          <p:nvPr>
            <p:ph idx="2" type="pic"/>
          </p:nvPr>
        </p:nvSpPr>
        <p:spPr>
          <a:xfrm>
            <a:off y="612775" x="1792288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marR="0" indent="0" marL="0">
              <a:spcBef>
                <a:spcPts val="0"/>
              </a:spcBef>
              <a:buClr>
                <a:srgbClr val="898989"/>
              </a:buClr>
              <a:buFont typeface="Calibri"/>
              <a:buNone/>
              <a:defRPr strike="noStrike" u="none" b="0" cap="none" baseline="0" sz="3200" i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spcBef>
                <a:spcPts val="0"/>
              </a:spcBef>
              <a:buFont typeface="Arial"/>
              <a:buNone/>
              <a:defRPr strike="noStrike" u="none" b="0" cap="none" baseline="0" sz="2800" i="0"/>
            </a:lvl2pPr>
            <a:lvl3pPr algn="l" rtl="0" marR="0" indent="0" marL="914400">
              <a:spcBef>
                <a:spcPts val="0"/>
              </a:spcBef>
              <a:buFont typeface="Arial"/>
              <a:buNone/>
              <a:defRPr strike="noStrike" u="none" b="0" cap="none" baseline="0" sz="2400" i="0"/>
            </a:lvl3pPr>
            <a:lvl4pPr algn="l" rtl="0" marR="0" indent="0" marL="1371600">
              <a:spcBef>
                <a:spcPts val="0"/>
              </a:spcBef>
              <a:buFont typeface="Arial"/>
              <a:buNone/>
              <a:defRPr strike="noStrike" u="none" b="0" cap="none" baseline="0" sz="2000" i="0"/>
            </a:lvl4pPr>
            <a:lvl5pPr algn="l" rtl="0" marR="0" indent="0" marL="1828800">
              <a:spcBef>
                <a:spcPts val="0"/>
              </a:spcBef>
              <a:buFont typeface="Arial"/>
              <a:buNone/>
              <a:defRPr strike="noStrike" u="none" b="0" cap="none" baseline="0" sz="2000" i="0"/>
            </a:lvl5pPr>
            <a:lvl6pPr algn="l" rtl="0" marR="0" indent="0" marL="2286000">
              <a:spcBef>
                <a:spcPts val="0"/>
              </a:spcBef>
              <a:buFont typeface="Arial"/>
              <a:buNone/>
              <a:defRPr strike="noStrike" u="none" b="0" cap="none" baseline="0" sz="2000" i="0"/>
            </a:lvl6pPr>
            <a:lvl7pPr algn="l" rtl="0" marR="0" indent="0" marL="2743200">
              <a:spcBef>
                <a:spcPts val="0"/>
              </a:spcBef>
              <a:buFont typeface="Arial"/>
              <a:buNone/>
              <a:defRPr strike="noStrike" u="none" b="0" cap="none" baseline="0" sz="2000" i="0"/>
            </a:lvl7pPr>
            <a:lvl8pPr algn="l" rtl="0" marR="0" indent="0" marL="3200400">
              <a:spcBef>
                <a:spcPts val="0"/>
              </a:spcBef>
              <a:buFont typeface="Arial"/>
              <a:buNone/>
              <a:defRPr strike="noStrike" u="none" b="0" cap="none" baseline="0" sz="2000" i="0"/>
            </a:lvl8pPr>
            <a:lvl9pPr algn="l" rtl="0" marR="0" indent="0" marL="3657600">
              <a:spcBef>
                <a:spcPts val="0"/>
              </a:spcBef>
              <a:buFont typeface="Arial"/>
              <a:buNone/>
              <a:defRPr strike="noStrike" u="none" b="0" cap="none" baseline="0" sz="2000" i="0"/>
            </a:lvl9pPr>
          </a:lstStyle>
          <a:p/>
        </p:txBody>
      </p:sp>
      <p:sp>
        <p:nvSpPr>
          <p:cNvPr id="19" name="Shape 19"/>
          <p:cNvSpPr txBox="1"/>
          <p:nvPr>
            <p:ph idx="1" type="body"/>
          </p:nvPr>
        </p:nvSpPr>
        <p:spPr>
          <a:xfrm>
            <a:off y="5367337" x="1792288"/>
            <a:ext cy="804861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 indent="0" marL="0">
              <a:spcBef>
                <a:spcPts val="0"/>
              </a:spcBef>
              <a:buFont typeface="Calibri"/>
              <a:buNone/>
              <a:defRPr sz="1400"/>
            </a:lvl1pPr>
            <a:lvl2pPr rtl="0" indent="0" marL="457200">
              <a:spcBef>
                <a:spcPts val="0"/>
              </a:spcBef>
              <a:buFont typeface="Calibri"/>
              <a:buNone/>
              <a:defRPr sz="1200"/>
            </a:lvl2pPr>
            <a:lvl3pPr rtl="0" indent="0" marL="914400">
              <a:spcBef>
                <a:spcPts val="0"/>
              </a:spcBef>
              <a:buFont typeface="Calibri"/>
              <a:buNone/>
              <a:defRPr sz="1000"/>
            </a:lvl3pPr>
            <a:lvl4pPr rtl="0" indent="0" marL="1371600">
              <a:spcBef>
                <a:spcPts val="0"/>
              </a:spcBef>
              <a:buFont typeface="Calibri"/>
              <a:buNone/>
              <a:defRPr sz="900"/>
            </a:lvl4pPr>
            <a:lvl5pPr rtl="0" indent="0" marL="1828800">
              <a:spcBef>
                <a:spcPts val="0"/>
              </a:spcBef>
              <a:buFont typeface="Calibri"/>
              <a:buNone/>
              <a:defRPr sz="900"/>
            </a:lvl5pPr>
            <a:lvl6pPr rtl="0" indent="0" marL="2286000">
              <a:spcBef>
                <a:spcPts val="0"/>
              </a:spcBef>
              <a:buFont typeface="Calibri"/>
              <a:buNone/>
              <a:defRPr sz="900"/>
            </a:lvl6pPr>
            <a:lvl7pPr rtl="0" indent="0" marL="2743200">
              <a:spcBef>
                <a:spcPts val="0"/>
              </a:spcBef>
              <a:buFont typeface="Calibri"/>
              <a:buNone/>
              <a:defRPr sz="900"/>
            </a:lvl7pPr>
            <a:lvl8pPr rtl="0" indent="0" marL="3200400">
              <a:spcBef>
                <a:spcPts val="0"/>
              </a:spcBef>
              <a:buFont typeface="Calibri"/>
              <a:buNone/>
              <a:defRPr sz="900"/>
            </a:lvl8pPr>
            <a:lvl9pPr rtl="0" indent="0" marL="3657600">
              <a:spcBef>
                <a:spcPts val="0"/>
              </a:spcBef>
              <a:buFont typeface="Calibri"/>
              <a:buNone/>
              <a:defRPr sz="9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Tx">
  <p:cSld name="OBJECT_WITH_CAPTION_TEXT">
    <p:spTree>
      <p:nvGrpSpPr>
        <p:cNvPr id="20" name="Shape 2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y="273050" x="457200"/>
            <a:ext cy="1162049" cx="3008313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>
              <a:spcBef>
                <a:spcPts val="0"/>
              </a:spcBef>
              <a:defRPr b="1" sz="2000"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y="273050" x="3575050"/>
            <a:ext cy="5853112" cx="511175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spcBef>
                <a:spcPts val="0"/>
              </a:spcBef>
              <a:defRPr sz="3200"/>
            </a:lvl1pPr>
            <a:lvl2pPr rtl="0">
              <a:spcBef>
                <a:spcPts val="0"/>
              </a:spcBef>
              <a:defRPr sz="2800"/>
            </a:lvl2pPr>
            <a:lvl3pPr rtl="0">
              <a:spcBef>
                <a:spcPts val="0"/>
              </a:spcBef>
              <a:defRPr sz="2400"/>
            </a:lvl3pPr>
            <a:lvl4pPr rtl="0">
              <a:spcBef>
                <a:spcPts val="0"/>
              </a:spcBef>
              <a:defRPr sz="2000"/>
            </a:lvl4pPr>
            <a:lvl5pPr rtl="0">
              <a:spcBef>
                <a:spcPts val="0"/>
              </a:spcBef>
              <a:defRPr sz="2000"/>
            </a:lvl5pPr>
            <a:lvl6pPr rtl="0">
              <a:spcBef>
                <a:spcPts val="0"/>
              </a:spcBef>
              <a:defRPr sz="2000"/>
            </a:lvl6pPr>
            <a:lvl7pPr rtl="0">
              <a:spcBef>
                <a:spcPts val="0"/>
              </a:spcBef>
              <a:defRPr sz="2000"/>
            </a:lvl7pPr>
            <a:lvl8pPr rtl="0">
              <a:spcBef>
                <a:spcPts val="0"/>
              </a:spcBef>
              <a:defRPr sz="2000"/>
            </a:lvl8pPr>
            <a:lvl9pPr rtl="0">
              <a:spcBef>
                <a:spcPts val="0"/>
              </a:spcBef>
              <a:defRPr sz="2000"/>
            </a:lvl9pPr>
          </a:lstStyle>
          <a:p/>
        </p:txBody>
      </p:sp>
      <p:sp>
        <p:nvSpPr>
          <p:cNvPr id="23" name="Shape 23"/>
          <p:cNvSpPr txBox="1"/>
          <p:nvPr>
            <p:ph idx="2" type="body"/>
          </p:nvPr>
        </p:nvSpPr>
        <p:spPr>
          <a:xfrm>
            <a:off y="1435100" x="457200"/>
            <a:ext cy="4691063" cx="3008313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 indent="0" marL="0">
              <a:spcBef>
                <a:spcPts val="0"/>
              </a:spcBef>
              <a:buFont typeface="Calibri"/>
              <a:buNone/>
              <a:defRPr sz="1400"/>
            </a:lvl1pPr>
            <a:lvl2pPr rtl="0" indent="0" marL="457200">
              <a:spcBef>
                <a:spcPts val="0"/>
              </a:spcBef>
              <a:buFont typeface="Calibri"/>
              <a:buNone/>
              <a:defRPr sz="1200"/>
            </a:lvl2pPr>
            <a:lvl3pPr rtl="0" indent="0" marL="914400">
              <a:spcBef>
                <a:spcPts val="0"/>
              </a:spcBef>
              <a:buFont typeface="Calibri"/>
              <a:buNone/>
              <a:defRPr sz="1000"/>
            </a:lvl3pPr>
            <a:lvl4pPr rtl="0" indent="0" marL="1371600">
              <a:spcBef>
                <a:spcPts val="0"/>
              </a:spcBef>
              <a:buFont typeface="Calibri"/>
              <a:buNone/>
              <a:defRPr sz="900"/>
            </a:lvl4pPr>
            <a:lvl5pPr rtl="0" indent="0" marL="1828800">
              <a:spcBef>
                <a:spcPts val="0"/>
              </a:spcBef>
              <a:buFont typeface="Calibri"/>
              <a:buNone/>
              <a:defRPr sz="900"/>
            </a:lvl5pPr>
            <a:lvl6pPr rtl="0" indent="0" marL="2286000">
              <a:spcBef>
                <a:spcPts val="0"/>
              </a:spcBef>
              <a:buFont typeface="Calibri"/>
              <a:buNone/>
              <a:defRPr sz="900"/>
            </a:lvl6pPr>
            <a:lvl7pPr rtl="0" indent="0" marL="2743200">
              <a:spcBef>
                <a:spcPts val="0"/>
              </a:spcBef>
              <a:buFont typeface="Calibri"/>
              <a:buNone/>
              <a:defRPr sz="900"/>
            </a:lvl7pPr>
            <a:lvl8pPr rtl="0" indent="0" marL="3200400">
              <a:spcBef>
                <a:spcPts val="0"/>
              </a:spcBef>
              <a:buFont typeface="Calibri"/>
              <a:buNone/>
              <a:defRPr sz="900"/>
            </a:lvl8pPr>
            <a:lvl9pPr rtl="0" indent="0" marL="3657600">
              <a:spcBef>
                <a:spcPts val="0"/>
              </a:spcBef>
              <a:buFont typeface="Calibri"/>
              <a:buNone/>
              <a:defRPr sz="900"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24" name="Shape 24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5" name="Shape 2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6" name="Shape 26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TxTwoObj">
  <p:cSld name="TWO_OBJECTS_WITH_TEXT">
    <p:spTree>
      <p:nvGrpSpPr>
        <p:cNvPr id="27" name="Shape 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8" name="Shape 28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y="1535112" x="457200"/>
            <a:ext cy="639762" cx="4040187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rtl="0" indent="0" marL="0">
              <a:spcBef>
                <a:spcPts val="0"/>
              </a:spcBef>
              <a:buFont typeface="Calibri"/>
              <a:buNone/>
              <a:defRPr b="1" sz="2400"/>
            </a:lvl1pPr>
            <a:lvl2pPr rtl="0" indent="0" marL="457200">
              <a:spcBef>
                <a:spcPts val="0"/>
              </a:spcBef>
              <a:buFont typeface="Calibri"/>
              <a:buNone/>
              <a:defRPr b="1" sz="2000"/>
            </a:lvl2pPr>
            <a:lvl3pPr rtl="0" indent="0" marL="914400">
              <a:spcBef>
                <a:spcPts val="0"/>
              </a:spcBef>
              <a:buFont typeface="Calibri"/>
              <a:buNone/>
              <a:defRPr b="1" sz="1800"/>
            </a:lvl3pPr>
            <a:lvl4pPr rtl="0" indent="0" marL="1371600">
              <a:spcBef>
                <a:spcPts val="0"/>
              </a:spcBef>
              <a:buFont typeface="Calibri"/>
              <a:buNone/>
              <a:defRPr b="1" sz="1600"/>
            </a:lvl4pPr>
            <a:lvl5pPr rtl="0" indent="0" marL="1828800">
              <a:spcBef>
                <a:spcPts val="0"/>
              </a:spcBef>
              <a:buFont typeface="Calibri"/>
              <a:buNone/>
              <a:defRPr b="1" sz="1600"/>
            </a:lvl5pPr>
            <a:lvl6pPr rtl="0" indent="0" marL="2286000">
              <a:spcBef>
                <a:spcPts val="0"/>
              </a:spcBef>
              <a:buFont typeface="Calibri"/>
              <a:buNone/>
              <a:defRPr b="1" sz="1600"/>
            </a:lvl6pPr>
            <a:lvl7pPr rtl="0" indent="0" marL="2743200">
              <a:spcBef>
                <a:spcPts val="0"/>
              </a:spcBef>
              <a:buFont typeface="Calibri"/>
              <a:buNone/>
              <a:defRPr b="1" sz="1600"/>
            </a:lvl7pPr>
            <a:lvl8pPr rtl="0" indent="0" marL="3200400">
              <a:spcBef>
                <a:spcPts val="0"/>
              </a:spcBef>
              <a:buFont typeface="Calibri"/>
              <a:buNone/>
              <a:defRPr b="1" sz="1600"/>
            </a:lvl8pPr>
            <a:lvl9pPr rtl="0" indent="0" marL="3657600">
              <a:spcBef>
                <a:spcPts val="0"/>
              </a:spcBef>
              <a:buFont typeface="Calibri"/>
              <a:buNone/>
              <a:defRPr b="1" sz="1600"/>
            </a:lvl9pPr>
          </a:lstStyle>
          <a:p/>
        </p:txBody>
      </p:sp>
      <p:sp>
        <p:nvSpPr>
          <p:cNvPr id="30" name="Shape 30"/>
          <p:cNvSpPr txBox="1"/>
          <p:nvPr>
            <p:ph idx="2" type="body"/>
          </p:nvPr>
        </p:nvSpPr>
        <p:spPr>
          <a:xfrm>
            <a:off y="2174875" x="457200"/>
            <a:ext cy="3951287" cx="4040187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spcBef>
                <a:spcPts val="0"/>
              </a:spcBef>
              <a:defRPr sz="2400"/>
            </a:lvl1pPr>
            <a:lvl2pPr rtl="0">
              <a:spcBef>
                <a:spcPts val="0"/>
              </a:spcBef>
              <a:defRPr sz="2000"/>
            </a:lvl2pPr>
            <a:lvl3pPr rtl="0">
              <a:spcBef>
                <a:spcPts val="0"/>
              </a:spcBef>
              <a:defRPr sz="1800"/>
            </a:lvl3pPr>
            <a:lvl4pPr rtl="0">
              <a:spcBef>
                <a:spcPts val="0"/>
              </a:spcBef>
              <a:defRPr sz="1600"/>
            </a:lvl4pPr>
            <a:lvl5pPr rtl="0">
              <a:spcBef>
                <a:spcPts val="0"/>
              </a:spcBef>
              <a:defRPr sz="1600"/>
            </a:lvl5pPr>
            <a:lvl6pPr rtl="0">
              <a:spcBef>
                <a:spcPts val="0"/>
              </a:spcBef>
              <a:defRPr sz="1600"/>
            </a:lvl6pPr>
            <a:lvl7pPr rtl="0">
              <a:spcBef>
                <a:spcPts val="0"/>
              </a:spcBef>
              <a:defRPr sz="1600"/>
            </a:lvl7pPr>
            <a:lvl8pPr rtl="0">
              <a:spcBef>
                <a:spcPts val="0"/>
              </a:spcBef>
              <a:defRPr sz="1600"/>
            </a:lvl8pPr>
            <a:lvl9pPr rtl="0">
              <a:spcBef>
                <a:spcPts val="0"/>
              </a:spcBef>
              <a:defRPr sz="1600"/>
            </a:lvl9pPr>
          </a:lstStyle>
          <a:p/>
        </p:txBody>
      </p:sp>
      <p:sp>
        <p:nvSpPr>
          <p:cNvPr id="31" name="Shape 31"/>
          <p:cNvSpPr txBox="1"/>
          <p:nvPr>
            <p:ph idx="3" type="body"/>
          </p:nvPr>
        </p:nvSpPr>
        <p:spPr>
          <a:xfrm>
            <a:off y="1535112" x="4645025"/>
            <a:ext cy="639762" cx="40417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rtl="0" indent="0" marL="0">
              <a:spcBef>
                <a:spcPts val="0"/>
              </a:spcBef>
              <a:buFont typeface="Calibri"/>
              <a:buNone/>
              <a:defRPr b="1" sz="2400"/>
            </a:lvl1pPr>
            <a:lvl2pPr rtl="0" indent="0" marL="457200">
              <a:spcBef>
                <a:spcPts val="0"/>
              </a:spcBef>
              <a:buFont typeface="Calibri"/>
              <a:buNone/>
              <a:defRPr b="1" sz="2000"/>
            </a:lvl2pPr>
            <a:lvl3pPr rtl="0" indent="0" marL="914400">
              <a:spcBef>
                <a:spcPts val="0"/>
              </a:spcBef>
              <a:buFont typeface="Calibri"/>
              <a:buNone/>
              <a:defRPr b="1" sz="1800"/>
            </a:lvl3pPr>
            <a:lvl4pPr rtl="0" indent="0" marL="1371600">
              <a:spcBef>
                <a:spcPts val="0"/>
              </a:spcBef>
              <a:buFont typeface="Calibri"/>
              <a:buNone/>
              <a:defRPr b="1" sz="1600"/>
            </a:lvl4pPr>
            <a:lvl5pPr rtl="0" indent="0" marL="1828800">
              <a:spcBef>
                <a:spcPts val="0"/>
              </a:spcBef>
              <a:buFont typeface="Calibri"/>
              <a:buNone/>
              <a:defRPr b="1" sz="1600"/>
            </a:lvl5pPr>
            <a:lvl6pPr rtl="0" indent="0" marL="2286000">
              <a:spcBef>
                <a:spcPts val="0"/>
              </a:spcBef>
              <a:buFont typeface="Calibri"/>
              <a:buNone/>
              <a:defRPr b="1" sz="1600"/>
            </a:lvl6pPr>
            <a:lvl7pPr rtl="0" indent="0" marL="2743200">
              <a:spcBef>
                <a:spcPts val="0"/>
              </a:spcBef>
              <a:buFont typeface="Calibri"/>
              <a:buNone/>
              <a:defRPr b="1" sz="1600"/>
            </a:lvl7pPr>
            <a:lvl8pPr rtl="0" indent="0" marL="3200400">
              <a:spcBef>
                <a:spcPts val="0"/>
              </a:spcBef>
              <a:buFont typeface="Calibri"/>
              <a:buNone/>
              <a:defRPr b="1" sz="1600"/>
            </a:lvl8pPr>
            <a:lvl9pPr rtl="0" indent="0" marL="3657600">
              <a:spcBef>
                <a:spcPts val="0"/>
              </a:spcBef>
              <a:buFont typeface="Calibri"/>
              <a:buNone/>
              <a:defRPr b="1" sz="1600"/>
            </a:lvl9pPr>
          </a:lstStyle>
          <a:p/>
        </p:txBody>
      </p:sp>
      <p:sp>
        <p:nvSpPr>
          <p:cNvPr id="32" name="Shape 32"/>
          <p:cNvSpPr txBox="1"/>
          <p:nvPr>
            <p:ph idx="4" type="body"/>
          </p:nvPr>
        </p:nvSpPr>
        <p:spPr>
          <a:xfrm>
            <a:off y="2174875" x="4645025"/>
            <a:ext cy="3951287" cx="40417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spcBef>
                <a:spcPts val="0"/>
              </a:spcBef>
              <a:defRPr sz="2400"/>
            </a:lvl1pPr>
            <a:lvl2pPr rtl="0">
              <a:spcBef>
                <a:spcPts val="0"/>
              </a:spcBef>
              <a:defRPr sz="2000"/>
            </a:lvl2pPr>
            <a:lvl3pPr rtl="0">
              <a:spcBef>
                <a:spcPts val="0"/>
              </a:spcBef>
              <a:defRPr sz="1800"/>
            </a:lvl3pPr>
            <a:lvl4pPr rtl="0">
              <a:spcBef>
                <a:spcPts val="0"/>
              </a:spcBef>
              <a:defRPr sz="1600"/>
            </a:lvl4pPr>
            <a:lvl5pPr rtl="0">
              <a:spcBef>
                <a:spcPts val="0"/>
              </a:spcBef>
              <a:defRPr sz="1600"/>
            </a:lvl5pPr>
            <a:lvl6pPr rtl="0">
              <a:spcBef>
                <a:spcPts val="0"/>
              </a:spcBef>
              <a:defRPr sz="1600"/>
            </a:lvl6pPr>
            <a:lvl7pPr rtl="0">
              <a:spcBef>
                <a:spcPts val="0"/>
              </a:spcBef>
              <a:defRPr sz="1600"/>
            </a:lvl7pPr>
            <a:lvl8pPr rtl="0">
              <a:spcBef>
                <a:spcPts val="0"/>
              </a:spcBef>
              <a:defRPr sz="1600"/>
            </a:lvl8pPr>
            <a:lvl9pPr rtl="0">
              <a:spcBef>
                <a:spcPts val="0"/>
              </a:spcBef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Obj">
  <p:cSld name="TWO_OBJECTS">
    <p:spTree>
      <p:nvGrpSpPr>
        <p:cNvPr id="33" name="Shape 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35" name="Shape 35"/>
          <p:cNvSpPr txBox="1"/>
          <p:nvPr>
            <p:ph idx="1" type="body"/>
          </p:nvPr>
        </p:nvSpPr>
        <p:spPr>
          <a:xfrm>
            <a:off y="1600200" x="457200"/>
            <a:ext cy="4525963" cx="4038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spcBef>
                <a:spcPts val="0"/>
              </a:spcBef>
              <a:defRPr sz="2800"/>
            </a:lvl1pPr>
            <a:lvl2pPr rtl="0">
              <a:spcBef>
                <a:spcPts val="0"/>
              </a:spcBef>
              <a:defRPr sz="2400"/>
            </a:lvl2pPr>
            <a:lvl3pPr rtl="0">
              <a:spcBef>
                <a:spcPts val="0"/>
              </a:spcBef>
              <a:defRPr sz="2000"/>
            </a:lvl3pPr>
            <a:lvl4pPr rtl="0">
              <a:spcBef>
                <a:spcPts val="0"/>
              </a:spcBef>
              <a:defRPr sz="1800"/>
            </a:lvl4pPr>
            <a:lvl5pPr rtl="0">
              <a:spcBef>
                <a:spcPts val="0"/>
              </a:spcBef>
              <a:defRPr sz="1800"/>
            </a:lvl5pPr>
            <a:lvl6pPr rtl="0">
              <a:spcBef>
                <a:spcPts val="0"/>
              </a:spcBef>
              <a:defRPr sz="1800"/>
            </a:lvl6pPr>
            <a:lvl7pPr rtl="0">
              <a:spcBef>
                <a:spcPts val="0"/>
              </a:spcBef>
              <a:defRPr sz="1800"/>
            </a:lvl7pPr>
            <a:lvl8pPr rtl="0">
              <a:spcBef>
                <a:spcPts val="0"/>
              </a:spcBef>
              <a:defRPr sz="1800"/>
            </a:lvl8pPr>
            <a:lvl9pPr rtl="0">
              <a:spcBef>
                <a:spcPts val="0"/>
              </a:spcBef>
              <a:defRPr sz="1800"/>
            </a:lvl9pPr>
          </a:lstStyle>
          <a:p/>
        </p:txBody>
      </p:sp>
      <p:sp>
        <p:nvSpPr>
          <p:cNvPr id="36" name="Shape 36"/>
          <p:cNvSpPr txBox="1"/>
          <p:nvPr>
            <p:ph idx="2" type="body"/>
          </p:nvPr>
        </p:nvSpPr>
        <p:spPr>
          <a:xfrm>
            <a:off y="1600200" x="4648200"/>
            <a:ext cy="4525963" cx="4038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spcBef>
                <a:spcPts val="0"/>
              </a:spcBef>
              <a:defRPr sz="2800"/>
            </a:lvl1pPr>
            <a:lvl2pPr rtl="0">
              <a:spcBef>
                <a:spcPts val="0"/>
              </a:spcBef>
              <a:defRPr sz="2400"/>
            </a:lvl2pPr>
            <a:lvl3pPr rtl="0">
              <a:spcBef>
                <a:spcPts val="0"/>
              </a:spcBef>
              <a:defRPr sz="2000"/>
            </a:lvl3pPr>
            <a:lvl4pPr rtl="0">
              <a:spcBef>
                <a:spcPts val="0"/>
              </a:spcBef>
              <a:defRPr sz="1800"/>
            </a:lvl4pPr>
            <a:lvl5pPr rtl="0">
              <a:spcBef>
                <a:spcPts val="0"/>
              </a:spcBef>
              <a:defRPr sz="1800"/>
            </a:lvl5pPr>
            <a:lvl6pPr rtl="0">
              <a:spcBef>
                <a:spcPts val="0"/>
              </a:spcBef>
              <a:defRPr sz="1800"/>
            </a:lvl6pPr>
            <a:lvl7pPr rtl="0">
              <a:spcBef>
                <a:spcPts val="0"/>
              </a:spcBef>
              <a:defRPr sz="1800"/>
            </a:lvl7pPr>
            <a:lvl8pPr rtl="0">
              <a:spcBef>
                <a:spcPts val="0"/>
              </a:spcBef>
              <a:defRPr sz="1800"/>
            </a:lvl8pPr>
            <a:lvl9pPr rtl="0">
              <a:spcBef>
                <a:spcPts val="0"/>
              </a:spcBef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_HEADER">
    <p:spTree>
      <p:nvGrpSpPr>
        <p:cNvPr id="37" name="Shape 3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8" name="Shape 38"/>
          <p:cNvSpPr txBox="1"/>
          <p:nvPr>
            <p:ph type="title"/>
          </p:nvPr>
        </p:nvSpPr>
        <p:spPr>
          <a:xfrm>
            <a:off y="4406900" x="722312"/>
            <a:ext cy="1362075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spcBef>
                <a:spcPts val="0"/>
              </a:spcBef>
              <a:defRPr b="1" cap="small" sz="4000"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39" name="Shape 39"/>
          <p:cNvSpPr txBox="1"/>
          <p:nvPr>
            <p:ph idx="1" type="body"/>
          </p:nvPr>
        </p:nvSpPr>
        <p:spPr>
          <a:xfrm>
            <a:off y="2906713" x="722312"/>
            <a:ext cy="1500187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rtl="0" indent="0" marL="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2000">
                <a:solidFill>
                  <a:srgbClr val="888888"/>
                </a:solidFill>
              </a:defRPr>
            </a:lvl1pPr>
            <a:lvl2pPr rtl="0" indent="0" marL="45720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800">
                <a:solidFill>
                  <a:srgbClr val="888888"/>
                </a:solidFill>
              </a:defRPr>
            </a:lvl2pPr>
            <a:lvl3pPr rtl="0" indent="0" marL="91440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600">
                <a:solidFill>
                  <a:srgbClr val="888888"/>
                </a:solidFill>
              </a:defRPr>
            </a:lvl3pPr>
            <a:lvl4pPr rtl="0" indent="0" marL="137160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4pPr>
            <a:lvl5pPr rtl="0" indent="0" marL="182880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5pPr>
            <a:lvl6pPr rtl="0" indent="0" marL="228600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6pPr>
            <a:lvl7pPr rtl="0" indent="0" marL="274320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7pPr>
            <a:lvl8pPr rtl="0" indent="0" marL="320040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8pPr>
            <a:lvl9pPr rtl="0" indent="0" marL="365760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">
  <p:cSld name="OBJECT">
    <p:spTree>
      <p:nvGrpSpPr>
        <p:cNvPr id="40" name="Shape 4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1" name="Shape 41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42" name="Shape 42"/>
          <p:cNvSpPr txBox="1"/>
          <p:nvPr>
            <p:ph idx="1" type="body"/>
          </p:nvPr>
        </p:nvSpPr>
        <p:spPr>
          <a:xfrm>
            <a:off y="1600200" x="457200"/>
            <a:ext cy="4525961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222250" marL="342900">
              <a:spcBef>
                <a:spcPts val="640"/>
              </a:spcBef>
              <a:buClr>
                <a:schemeClr val="dk1"/>
              </a:buClr>
              <a:buFont typeface="Arial"/>
              <a:buChar char="●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indent="-177800" marL="742950">
              <a:spcBef>
                <a:spcPts val="560"/>
              </a:spcBef>
              <a:buClr>
                <a:schemeClr val="dk1"/>
              </a:buClr>
              <a:buFont typeface="Arial"/>
              <a:buChar char="●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indent="-136525" marL="1143000">
              <a:spcBef>
                <a:spcPts val="480"/>
              </a:spcBef>
              <a:buClr>
                <a:schemeClr val="dk1"/>
              </a:buClr>
              <a:buFont typeface="Arial"/>
              <a:buChar char="●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indent="-152400" marL="16002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indent="-152400" marL="20574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indent="-152400" marL="25146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indent="-152400" marL="29718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indent="-152400" marL="34290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indent="-152400" marL="38862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43" name="Shape 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4" name="Shape 44"/>
          <p:cNvSpPr txBox="1"/>
          <p:nvPr>
            <p:ph type="ctrTitle"/>
          </p:nvPr>
        </p:nvSpPr>
        <p:spPr>
          <a:xfrm>
            <a:off y="2130425" x="685800"/>
            <a:ext cy="1470024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 marR="0" indent="0" mar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trike="noStrike" u="none" b="0" cap="none" baseline="0" sz="44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45" name="Shape 45"/>
          <p:cNvSpPr txBox="1"/>
          <p:nvPr>
            <p:ph idx="1" type="subTitle"/>
          </p:nvPr>
        </p:nvSpPr>
        <p:spPr>
          <a:xfrm>
            <a:off y="3886200" x="1371600"/>
            <a:ext cy="1752600" cx="6400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 marR="0" indent="0" marL="0">
              <a:spcBef>
                <a:spcPts val="640"/>
              </a:spcBef>
              <a:buClr>
                <a:srgbClr val="888888"/>
              </a:buClr>
              <a:buFont typeface="Calibri"/>
              <a:buNone/>
              <a:defRPr strike="noStrike" u="none" b="0" cap="none" baseline="0" sz="3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ctr" rtl="0" marR="0" indent="0" marL="457200">
              <a:spcBef>
                <a:spcPts val="560"/>
              </a:spcBef>
              <a:buClr>
                <a:srgbClr val="888888"/>
              </a:buClr>
              <a:buFont typeface="Calibri"/>
              <a:buNone/>
              <a:defRPr strike="noStrike" u="none" b="0" cap="none" baseline="0" sz="28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ctr" rtl="0" marR="0" indent="0" marL="914400">
              <a:spcBef>
                <a:spcPts val="480"/>
              </a:spcBef>
              <a:buClr>
                <a:srgbClr val="888888"/>
              </a:buClr>
              <a:buFont typeface="Calibri"/>
              <a:buNone/>
              <a:defRPr strike="noStrike" u="none" b="0" cap="none" baseline="0" sz="24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ctr" rtl="0" marR="0" indent="0" marL="13716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ctr" rtl="0" marR="0" indent="0" marL="18288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ctr" rtl="0" marR="0" indent="0" marL="22860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ctr" rtl="0" marR="0" indent="0" marL="27432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ctr" rtl="0" marR="0" indent="0" marL="32004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ctr" rtl="0" marR="0" indent="0" marL="36576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47" name="Shape 47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48" name="Shape 4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9" name="Shape 49"/>
          <p:cNvSpPr txBox="1"/>
          <p:nvPr>
            <p:ph type="ctrTitle"/>
          </p:nvPr>
        </p:nvSpPr>
        <p:spPr>
          <a:xfrm>
            <a:off y="2743200" x="822959"/>
            <a:ext cy="1097279" cx="749808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 algn="ctr">
              <a:spcBef>
                <a:spcPts val="0"/>
              </a:spcBef>
              <a:buSzPct val="100000"/>
              <a:defRPr sz="4800"/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/>
        </p:txBody>
      </p:sp>
      <p:sp>
        <p:nvSpPr>
          <p:cNvPr id="50" name="Shape 50"/>
          <p:cNvSpPr txBox="1"/>
          <p:nvPr>
            <p:ph idx="1" type="subTitle"/>
          </p:nvPr>
        </p:nvSpPr>
        <p:spPr>
          <a:xfrm>
            <a:off y="4114800" x="1645919"/>
            <a:ext cy="822960" cx="585215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 algn="ctr">
              <a:spcBef>
                <a:spcPts val="0"/>
              </a:spcBef>
              <a:buSzPct val="100000"/>
              <a:defRPr sz="3200"/>
            </a:lvl1pPr>
            <a:lvl2pPr algn="ctr">
              <a:spcBef>
                <a:spcPts val="0"/>
              </a:spcBef>
              <a:buSzPct val="100000"/>
              <a:defRPr sz="3200"/>
            </a:lvl2pPr>
            <a:lvl3pPr algn="ctr">
              <a:spcBef>
                <a:spcPts val="0"/>
              </a:spcBef>
              <a:buSzPct val="100000"/>
              <a:defRPr sz="3200"/>
            </a:lvl3pPr>
            <a:lvl4pPr algn="ctr">
              <a:spcBef>
                <a:spcPts val="0"/>
              </a:spcBef>
              <a:buSzPct val="100000"/>
              <a:defRPr sz="3200"/>
            </a:lvl4pPr>
            <a:lvl5pPr algn="ctr">
              <a:spcBef>
                <a:spcPts val="0"/>
              </a:spcBef>
              <a:buSzPct val="100000"/>
              <a:defRPr sz="3200"/>
            </a:lvl5pPr>
            <a:lvl6pPr algn="ctr">
              <a:spcBef>
                <a:spcPts val="0"/>
              </a:spcBef>
              <a:buSzPct val="100000"/>
              <a:defRPr sz="3200"/>
            </a:lvl6pPr>
            <a:lvl7pPr algn="ctr">
              <a:spcBef>
                <a:spcPts val="0"/>
              </a:spcBef>
              <a:buSzPct val="100000"/>
              <a:defRPr sz="3200"/>
            </a:lvl7pPr>
            <a:lvl8pPr algn="ctr">
              <a:spcBef>
                <a:spcPts val="0"/>
              </a:spcBef>
              <a:buSzPct val="100000"/>
              <a:defRPr sz="3200"/>
            </a:lvl8pPr>
            <a:lvl9pPr algn="ctr">
              <a:spcBef>
                <a:spcPts val="0"/>
              </a:spcBef>
              <a:buSzPct val="100000"/>
              <a:defRPr sz="3200"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51" name="Shape 5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2" name="Shape 52"/>
          <p:cNvSpPr txBox="1"/>
          <p:nvPr>
            <p:ph type="title"/>
          </p:nvPr>
        </p:nvSpPr>
        <p:spPr>
          <a:xfrm>
            <a:off y="274319" x="274319"/>
            <a:ext cy="822960" cx="859535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9224"/>
              <a:defRPr sz="4266"/>
            </a:lvl1pPr>
            <a:lvl2pPr>
              <a:spcBef>
                <a:spcPts val="0"/>
              </a:spcBef>
              <a:buSzPct val="99224"/>
              <a:defRPr sz="4266"/>
            </a:lvl2pPr>
            <a:lvl3pPr>
              <a:spcBef>
                <a:spcPts val="0"/>
              </a:spcBef>
              <a:buSzPct val="99224"/>
              <a:defRPr sz="4266"/>
            </a:lvl3pPr>
            <a:lvl4pPr>
              <a:spcBef>
                <a:spcPts val="0"/>
              </a:spcBef>
              <a:buSzPct val="99224"/>
              <a:defRPr sz="4266"/>
            </a:lvl4pPr>
            <a:lvl5pPr>
              <a:spcBef>
                <a:spcPts val="0"/>
              </a:spcBef>
              <a:buSzPct val="99224"/>
              <a:defRPr sz="4266"/>
            </a:lvl5pPr>
            <a:lvl6pPr>
              <a:spcBef>
                <a:spcPts val="0"/>
              </a:spcBef>
              <a:buSzPct val="99224"/>
              <a:defRPr sz="4266"/>
            </a:lvl6pPr>
            <a:lvl7pPr>
              <a:spcBef>
                <a:spcPts val="0"/>
              </a:spcBef>
              <a:buSzPct val="99224"/>
              <a:defRPr sz="4266"/>
            </a:lvl7pPr>
            <a:lvl8pPr>
              <a:spcBef>
                <a:spcPts val="0"/>
              </a:spcBef>
              <a:buSzPct val="99224"/>
              <a:defRPr sz="4266"/>
            </a:lvl8pPr>
            <a:lvl9pPr>
              <a:spcBef>
                <a:spcPts val="0"/>
              </a:spcBef>
              <a:buSzPct val="99224"/>
              <a:defRPr sz="4266"/>
            </a:lvl9pPr>
          </a:lstStyle>
          <a:p/>
        </p:txBody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y="1645919" x="274319"/>
            <a:ext cy="4937760" cx="859535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54" name="Shape 5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5" name="Shape 55"/>
          <p:cNvSpPr txBox="1"/>
          <p:nvPr>
            <p:ph type="title"/>
          </p:nvPr>
        </p:nvSpPr>
        <p:spPr>
          <a:xfrm>
            <a:off y="274319" x="274319"/>
            <a:ext cy="822960" cx="859535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9224"/>
              <a:defRPr sz="4266"/>
            </a:lvl1pPr>
            <a:lvl2pPr>
              <a:spcBef>
                <a:spcPts val="0"/>
              </a:spcBef>
              <a:buSzPct val="99224"/>
              <a:defRPr sz="4266"/>
            </a:lvl2pPr>
            <a:lvl3pPr>
              <a:spcBef>
                <a:spcPts val="0"/>
              </a:spcBef>
              <a:buSzPct val="99224"/>
              <a:defRPr sz="4266"/>
            </a:lvl3pPr>
            <a:lvl4pPr>
              <a:spcBef>
                <a:spcPts val="0"/>
              </a:spcBef>
              <a:buSzPct val="99224"/>
              <a:defRPr sz="4266"/>
            </a:lvl4pPr>
            <a:lvl5pPr>
              <a:spcBef>
                <a:spcPts val="0"/>
              </a:spcBef>
              <a:buSzPct val="99224"/>
              <a:defRPr sz="4266"/>
            </a:lvl5pPr>
            <a:lvl6pPr>
              <a:spcBef>
                <a:spcPts val="0"/>
              </a:spcBef>
              <a:buSzPct val="99224"/>
              <a:defRPr sz="4266"/>
            </a:lvl6pPr>
            <a:lvl7pPr>
              <a:spcBef>
                <a:spcPts val="0"/>
              </a:spcBef>
              <a:buSzPct val="99224"/>
              <a:defRPr sz="4266"/>
            </a:lvl7pPr>
            <a:lvl8pPr>
              <a:spcBef>
                <a:spcPts val="0"/>
              </a:spcBef>
              <a:buSzPct val="99224"/>
              <a:defRPr sz="4266"/>
            </a:lvl8pPr>
            <a:lvl9pPr>
              <a:spcBef>
                <a:spcPts val="0"/>
              </a:spcBef>
              <a:buSzPct val="99224"/>
              <a:defRPr sz="4266"/>
            </a:lvl9pPr>
          </a:lstStyle>
          <a:p/>
        </p:txBody>
      </p:sp>
      <p:sp>
        <p:nvSpPr>
          <p:cNvPr id="56" name="Shape 56"/>
          <p:cNvSpPr txBox="1"/>
          <p:nvPr>
            <p:ph idx="1" type="body"/>
          </p:nvPr>
        </p:nvSpPr>
        <p:spPr>
          <a:xfrm>
            <a:off y="1645919" x="274319"/>
            <a:ext cy="4937760" cx="402336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/>
        </p:txBody>
      </p:sp>
      <p:sp>
        <p:nvSpPr>
          <p:cNvPr id="57" name="Shape 57"/>
          <p:cNvSpPr txBox="1"/>
          <p:nvPr>
            <p:ph idx="2" type="body"/>
          </p:nvPr>
        </p:nvSpPr>
        <p:spPr>
          <a:xfrm>
            <a:off y="1645919" x="4846319"/>
            <a:ext cy="4937760" cx="402336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SzPct val="98765"/>
              <a:defRPr sz="2666"/>
            </a:lvl1pPr>
            <a:lvl2pPr>
              <a:spcBef>
                <a:spcPts val="0"/>
              </a:spcBef>
              <a:buSzPct val="98765"/>
              <a:defRPr sz="2666"/>
            </a:lvl2pPr>
            <a:lvl3pPr>
              <a:spcBef>
                <a:spcPts val="0"/>
              </a:spcBef>
              <a:buSzPct val="98765"/>
              <a:defRPr sz="2666"/>
            </a:lvl3pPr>
            <a:lvl4pPr>
              <a:spcBef>
                <a:spcPts val="0"/>
              </a:spcBef>
              <a:buSzPct val="98765"/>
              <a:defRPr sz="2666"/>
            </a:lvl4pPr>
            <a:lvl5pPr>
              <a:spcBef>
                <a:spcPts val="0"/>
              </a:spcBef>
              <a:buSzPct val="98765"/>
              <a:defRPr sz="2666"/>
            </a:lvl5pPr>
            <a:lvl6pPr>
              <a:spcBef>
                <a:spcPts val="0"/>
              </a:spcBef>
              <a:buSzPct val="98765"/>
              <a:defRPr sz="2666"/>
            </a:lvl6pPr>
            <a:lvl7pPr>
              <a:spcBef>
                <a:spcPts val="0"/>
              </a:spcBef>
              <a:buSzPct val="98765"/>
              <a:defRPr sz="2666"/>
            </a:lvl7pPr>
            <a:lvl8pPr>
              <a:spcBef>
                <a:spcPts val="0"/>
              </a:spcBef>
              <a:buSzPct val="98765"/>
              <a:defRPr sz="2666"/>
            </a:lvl8pPr>
            <a:lvl9pPr>
              <a:spcBef>
                <a:spcPts val="0"/>
              </a:spcBef>
              <a:buSzPct val="98765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58" name="Shape 5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9" name="Shape 59"/>
          <p:cNvSpPr txBox="1"/>
          <p:nvPr>
            <p:ph idx="1" type="body"/>
          </p:nvPr>
        </p:nvSpPr>
        <p:spPr>
          <a:xfrm>
            <a:off y="6035039" x="274319"/>
            <a:ext cy="548639" cx="859535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 algn="ctr">
              <a:spcBef>
                <a:spcPts val="0"/>
              </a:spcBef>
              <a:buSzPct val="100000"/>
              <a:defRPr sz="3200"/>
            </a:lvl1pPr>
            <a:lvl2pPr algn="ctr">
              <a:spcBef>
                <a:spcPts val="0"/>
              </a:spcBef>
              <a:buSzPct val="100000"/>
              <a:defRPr sz="3200"/>
            </a:lvl2pPr>
            <a:lvl3pPr algn="ctr">
              <a:spcBef>
                <a:spcPts val="0"/>
              </a:spcBef>
              <a:buSzPct val="100000"/>
              <a:defRPr sz="3200"/>
            </a:lvl3pPr>
            <a:lvl4pPr algn="ctr">
              <a:spcBef>
                <a:spcPts val="0"/>
              </a:spcBef>
              <a:buSzPct val="100000"/>
              <a:defRPr sz="3200"/>
            </a:lvl4pPr>
            <a:lvl5pPr algn="ctr">
              <a:spcBef>
                <a:spcPts val="0"/>
              </a:spcBef>
              <a:buSzPct val="100000"/>
              <a:defRPr sz="3200"/>
            </a:lvl5pPr>
            <a:lvl6pPr algn="ctr">
              <a:spcBef>
                <a:spcPts val="0"/>
              </a:spcBef>
              <a:buSzPct val="100000"/>
              <a:defRPr sz="3200"/>
            </a:lvl6pPr>
            <a:lvl7pPr algn="ctr">
              <a:spcBef>
                <a:spcPts val="0"/>
              </a:spcBef>
              <a:buSzPct val="100000"/>
              <a:defRPr sz="3200"/>
            </a:lvl7pPr>
            <a:lvl8pPr algn="ctr">
              <a:spcBef>
                <a:spcPts val="0"/>
              </a:spcBef>
              <a:buSzPct val="100000"/>
              <a:defRPr sz="3200"/>
            </a:lvl8pPr>
            <a:lvl9pPr algn="ctr">
              <a:spcBef>
                <a:spcPts val="0"/>
              </a:spcBef>
              <a:buSzPct val="100000"/>
              <a:defRPr sz="32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theme/theme2.xml" Type="http://schemas.openxmlformats.org/officeDocument/2006/relationships/theme" Id="rId12"/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10.xml" Type="http://schemas.openxmlformats.org/officeDocument/2006/relationships/slideLayout" Id="rId10"/><Relationship Target="../slideLayouts/slideLayout4.xml" Type="http://schemas.openxmlformats.org/officeDocument/2006/relationships/slideLayout" Id="rId4"/><Relationship Target="../slideLayouts/slideLayout11.xml" Type="http://schemas.openxmlformats.org/officeDocument/2006/relationships/slideLayout" Id="rId11"/><Relationship Target="../slideLayouts/slideLayout3.xml" Type="http://schemas.openxmlformats.org/officeDocument/2006/relationships/slideLayout" Id="rId3"/><Relationship Target="../slideLayouts/slideLayout9.xml" Type="http://schemas.openxmlformats.org/officeDocument/2006/relationships/slideLayout" Id="rId9"/><Relationship Target="../slideLayouts/slideLayout6.xml" Type="http://schemas.openxmlformats.org/officeDocument/2006/relationships/slideLayout" Id="rId6"/><Relationship Target="../slideLayouts/slideLayout5.xml" Type="http://schemas.openxmlformats.org/officeDocument/2006/relationships/slideLayout" Id="rId5"/><Relationship Target="../slideLayouts/slideLayout8.xml" Type="http://schemas.openxmlformats.org/officeDocument/2006/relationships/slideLayout" Id="rId8"/><Relationship Target="../slideLayouts/slideLayout7.xml" Type="http://schemas.openxmlformats.org/officeDocument/2006/relationships/slideLayout" Id="rId7"/></Relationships>
</file>

<file path=ppt/slideMasters/_rels/slideMaster2.xml.rels><?xml version="1.0" encoding="UTF-8" standalone="yes"?><Relationships xmlns="http://schemas.openxmlformats.org/package/2006/relationships"><Relationship Target="../slideLayouts/slideLayout13.xml" Type="http://schemas.openxmlformats.org/officeDocument/2006/relationships/slideLayout" Id="rId2"/><Relationship Target="../slideLayouts/slideLayout12.xml" Type="http://schemas.openxmlformats.org/officeDocument/2006/relationships/slideLayout" Id="rId1"/><Relationship Target="../slideLayouts/slideLayout15.xml" Type="http://schemas.openxmlformats.org/officeDocument/2006/relationships/slideLayout" Id="rId4"/><Relationship Target="../slideLayouts/slideLayout14.xml" Type="http://schemas.openxmlformats.org/officeDocument/2006/relationships/slideLayout" Id="rId3"/><Relationship Target="../theme/theme3.xml" Type="http://schemas.openxmlformats.org/officeDocument/2006/relationships/theme" Id="rId6"/><Relationship Target="../slideLayouts/slideLayout16.xml" Type="http://schemas.openxmlformats.org/officeDocument/2006/relationships/slideLayout" Id="rId5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4" name="Shape 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" name="Shape 5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trike="noStrike" u="none" b="0" cap="none" baseline="0" sz="44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6" name="Shape 6"/>
          <p:cNvSpPr txBox="1"/>
          <p:nvPr>
            <p:ph idx="1" type="body"/>
          </p:nvPr>
        </p:nvSpPr>
        <p:spPr>
          <a:xfrm>
            <a:off y="1600200" x="457200"/>
            <a:ext cy="4525961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marR="0" indent="-222250" marL="342900">
              <a:spcBef>
                <a:spcPts val="640"/>
              </a:spcBef>
              <a:buClr>
                <a:schemeClr val="dk1"/>
              </a:buClr>
              <a:buFont typeface="Arial"/>
              <a:buChar char="●"/>
              <a:defRPr strike="noStrike" u="none" b="0" cap="none" baseline="0" sz="32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-177800" marL="742950">
              <a:spcBef>
                <a:spcPts val="560"/>
              </a:spcBef>
              <a:buClr>
                <a:schemeClr val="dk1"/>
              </a:buClr>
              <a:buFont typeface="Arial"/>
              <a:buChar char="●"/>
              <a:defRPr strike="noStrike" u="none" b="0" cap="none" baseline="0" sz="2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-136525" marL="1143000">
              <a:spcBef>
                <a:spcPts val="480"/>
              </a:spcBef>
              <a:buClr>
                <a:schemeClr val="dk1"/>
              </a:buClr>
              <a:buFont typeface="Arial"/>
              <a:buChar char="●"/>
              <a:defRPr strike="noStrike" u="none" b="0" cap="none" baseline="0" sz="24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-152400" marL="16002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-152400" marL="20574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-152400" marL="25146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-152400" marL="29718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-152400" marL="34290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-152400" marL="388620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spcBef>
                <a:spcPts val="0"/>
              </a:spcBef>
              <a:defRPr strike="noStrike" u="none" b="0" cap="none" baseline="0" sz="1200" i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8" name="Shape 8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spcBef>
                <a:spcPts val="0"/>
              </a:spcBef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spcBef>
                <a:spcPts val="0"/>
              </a:spcBef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spcBef>
                <a:spcPts val="0"/>
              </a:spcBef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spcBef>
                <a:spcPts val="0"/>
              </a:spcBef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spcBef>
                <a:spcPts val="0"/>
              </a:spcBef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spcBef>
                <a:spcPts val="0"/>
              </a:spcBef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spcBef>
                <a:spcPts val="0"/>
              </a:spcBef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spcBef>
                <a:spcPts val="0"/>
              </a:spcBef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spcBef>
                <a:spcPts val="0"/>
              </a:spcBef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Shape 9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spcBef>
                <a:spcPts val="0"/>
              </a:spcBef>
              <a:defRPr strike="noStrike" u="none" b="0" cap="none" baseline="0" sz="1200" i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FFFFFF"/>
        </a:solidFill>
      </p:bgPr>
    </p:bg>
    <p:spTree>
      <p:nvGrpSpPr>
        <p:cNvPr id="46" name="Shape 46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 accent2="accent2" accent3="accent3" accent4="accent4" accent5="accent5" accent6="accent6" hlink="hlink" tx2="lt2" tx1="dk1" bg2="dk2" bg1="lt1" folHlink="folHlink" accent1="accent1"/>
  <p:sldLayoutIdLst>
    <p:sldLayoutId id="2147483659" r:id="rId1"/>
    <p:sldLayoutId id="2147483660" r:id="rId2"/>
    <p:sldLayoutId id="2147483661" r:id="rId3"/>
    <p:sldLayoutId id="2147483662" r:id="rId4"/>
    <p:sldLayoutId id="2147483663" r:id="rId5"/>
  </p:sldLayoutIdLst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0.xml" Type="http://schemas.openxmlformats.org/officeDocument/2006/relationships/slideLayout" Id="rId1"/><Relationship Target="#slide=id.g35c07b4cf_14" Type="http://schemas.openxmlformats.org/officeDocument/2006/relationships/hyperlink" TargetMode="External" Id="rId3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13.xml" Type="http://schemas.openxmlformats.org/officeDocument/2006/relationships/slideLayout" Id="rId1"/><Relationship Target="../media/image02.png" Type="http://schemas.openxmlformats.org/officeDocument/2006/relationships/image" Id="rId3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13.xml" Type="http://schemas.openxmlformats.org/officeDocument/2006/relationships/slideLayout" Id="rId1"/><Relationship Target="../media/image02.png" Type="http://schemas.openxmlformats.org/officeDocument/2006/relationships/image" Id="rId3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10.xml" Type="http://schemas.openxmlformats.org/officeDocument/2006/relationships/slideLayout" Id="rId1"/><Relationship Target="http://files.snpedia.com/reports/promethease_data/genome_Lilly_Mendel_v4_ui2.html" Type="http://schemas.openxmlformats.org/officeDocument/2006/relationships/hyperlink" TargetMode="External" Id="rId3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10.xml" Type="http://schemas.openxmlformats.org/officeDocument/2006/relationships/slideLayout" Id="rId1"/><Relationship Target="../media/image17.png" Type="http://schemas.openxmlformats.org/officeDocument/2006/relationships/image" Id="rId3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12.xml" Type="http://schemas.openxmlformats.org/officeDocument/2006/relationships/slideLayout" Id="rId1"/><Relationship Target="../media/image05.png" Type="http://schemas.openxmlformats.org/officeDocument/2006/relationships/image" Id="rId3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12.xml" Type="http://schemas.openxmlformats.org/officeDocument/2006/relationships/slideLayout" Id="rId1"/><Relationship Target="../media/image05.png" Type="http://schemas.openxmlformats.org/officeDocument/2006/relationships/image" Id="rId3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12.xml" Type="http://schemas.openxmlformats.org/officeDocument/2006/relationships/slideLayout" Id="rId1"/><Relationship Target="../media/image05.png" Type="http://schemas.openxmlformats.org/officeDocument/2006/relationships/image" Id="rId3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14.xml" Type="http://schemas.openxmlformats.org/officeDocument/2006/relationships/slideLayout" Id="rId1"/><Relationship Target="http://www.ncbi.nlm.nih.gov/pubmed/22140107" Type="http://schemas.openxmlformats.org/officeDocument/2006/relationships/hyperlink" TargetMode="External" Id="rId4"/><Relationship Target="http://www.ncbi.nlm.nih.gov/pubmed/22140107" Type="http://schemas.openxmlformats.org/officeDocument/2006/relationships/hyperlink" TargetMode="External" Id="rId3"/><Relationship Target="../media/image03.png" Type="http://schemas.openxmlformats.org/officeDocument/2006/relationships/image" Id="rId6"/><Relationship Target="http://www.ncbi.nlm.nih.gov/pubmed/22140107" Type="http://schemas.openxmlformats.org/officeDocument/2006/relationships/hyperlink" TargetMode="External" Id="rId5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14.xml" Type="http://schemas.openxmlformats.org/officeDocument/2006/relationships/slideLayout" Id="rId1"/><Relationship Target="../media/image01.png" Type="http://schemas.openxmlformats.org/officeDocument/2006/relationships/image" Id="rId4"/><Relationship Target="../media/image00.png" Type="http://schemas.openxmlformats.org/officeDocument/2006/relationships/image" Id="rId3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14.xml" Type="http://schemas.openxmlformats.org/officeDocument/2006/relationships/slideLayout" Id="rId1"/><Relationship Target="../media/image01.png" Type="http://schemas.openxmlformats.org/officeDocument/2006/relationships/image" Id="rId4"/><Relationship Target="../media/image00.png" Type="http://schemas.openxmlformats.org/officeDocument/2006/relationships/image" Id="rId3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14.xml" Type="http://schemas.openxmlformats.org/officeDocument/2006/relationships/slideLayout" Id="rId1"/><Relationship Target="../media/image11.png" Type="http://schemas.openxmlformats.org/officeDocument/2006/relationships/image" Id="rId4"/><Relationship Target="http://snpedia.com/index.php/Gbrowse" Type="http://schemas.openxmlformats.org/officeDocument/2006/relationships/hyperlink" TargetMode="External" Id="rId3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14.xml" Type="http://schemas.openxmlformats.org/officeDocument/2006/relationships/slideLayout" Id="rId1"/><Relationship Target="../media/image16.png" Type="http://schemas.openxmlformats.org/officeDocument/2006/relationships/image" Id="rId3"/></Relationships>
</file>

<file path=ppt/slides/_rels/slide14.xml.rels><?xml version="1.0" encoding="UTF-8" standalone="yes"?><Relationships xmlns="http://schemas.openxmlformats.org/package/2006/relationships"><Relationship Target="../notesSlides/notesSlide14.xml" Type="http://schemas.openxmlformats.org/officeDocument/2006/relationships/notesSlide" Id="rId2"/><Relationship Target="../slideLayouts/slideLayout12.xml" Type="http://schemas.openxmlformats.org/officeDocument/2006/relationships/slideLayout" Id="rId1"/></Relationships>
</file>

<file path=ppt/slides/_rels/slide15.xml.rels><?xml version="1.0" encoding="UTF-8" standalone="yes"?><Relationships xmlns="http://schemas.openxmlformats.org/package/2006/relationships"><Relationship Target="../notesSlides/notesSlide15.xml" Type="http://schemas.openxmlformats.org/officeDocument/2006/relationships/notesSlide" Id="rId2"/><Relationship Target="../slideLayouts/slideLayout12.xml" Type="http://schemas.openxmlformats.org/officeDocument/2006/relationships/slideLayout" Id="rId1"/><Relationship Target="../media/image14.png" Type="http://schemas.openxmlformats.org/officeDocument/2006/relationships/image" Id="rId3"/></Relationships>
</file>

<file path=ppt/slides/_rels/slide16.xml.rels><?xml version="1.0" encoding="UTF-8" standalone="yes"?><Relationships xmlns="http://schemas.openxmlformats.org/package/2006/relationships"><Relationship Target="../notesSlides/notesSlide16.xml" Type="http://schemas.openxmlformats.org/officeDocument/2006/relationships/notesSlide" Id="rId2"/><Relationship Target="../slideLayouts/slideLayout14.xml" Type="http://schemas.openxmlformats.org/officeDocument/2006/relationships/slideLayout" Id="rId1"/><Relationship Target="../media/image06.png" Type="http://schemas.openxmlformats.org/officeDocument/2006/relationships/image" Id="rId3"/></Relationships>
</file>

<file path=ppt/slides/_rels/slide17.xml.rels><?xml version="1.0" encoding="UTF-8" standalone="yes"?><Relationships xmlns="http://schemas.openxmlformats.org/package/2006/relationships"><Relationship Target="../notesSlides/notesSlide17.xml" Type="http://schemas.openxmlformats.org/officeDocument/2006/relationships/notesSlide" Id="rId2"/><Relationship Target="../slideLayouts/slideLayout14.xml" Type="http://schemas.openxmlformats.org/officeDocument/2006/relationships/slideLayout" Id="rId1"/><Relationship Target="../media/image04.png" Type="http://schemas.openxmlformats.org/officeDocument/2006/relationships/image" Id="rId3"/></Relationships>
</file>

<file path=ppt/slides/_rels/slide18.xml.rels><?xml version="1.0" encoding="UTF-8" standalone="yes"?><Relationships xmlns="http://schemas.openxmlformats.org/package/2006/relationships"><Relationship Target="../notesSlides/notesSlide18.xml" Type="http://schemas.openxmlformats.org/officeDocument/2006/relationships/notesSlide" Id="rId2"/><Relationship Target="../slideLayouts/slideLayout12.xml" Type="http://schemas.openxmlformats.org/officeDocument/2006/relationships/slideLayout" Id="rId1"/><Relationship Target="../media/image09.png" Type="http://schemas.openxmlformats.org/officeDocument/2006/relationships/image" Id="rId4"/><Relationship Target="../media/image08.png" Type="http://schemas.openxmlformats.org/officeDocument/2006/relationships/image" Id="rId3"/></Relationships>
</file>

<file path=ppt/slides/_rels/slide19.xml.rels><?xml version="1.0" encoding="UTF-8" standalone="yes"?><Relationships xmlns="http://schemas.openxmlformats.org/package/2006/relationships"><Relationship Target="../notesSlides/notesSlide19.xml" Type="http://schemas.openxmlformats.org/officeDocument/2006/relationships/notesSlide" Id="rId2"/><Relationship Target="../slideLayouts/slideLayout12.xml" Type="http://schemas.openxmlformats.org/officeDocument/2006/relationships/slideLayout" Id="rId1"/><Relationship Target="../media/image13.png" Type="http://schemas.openxmlformats.org/officeDocument/2006/relationships/image" Id="rId3"/></Relationships>
</file>

<file path=ppt/slides/_rels/slide20.xml.rels><?xml version="1.0" encoding="UTF-8" standalone="yes"?><Relationships xmlns="http://schemas.openxmlformats.org/package/2006/relationships"><Relationship Target="../notesSlides/notesSlide20.xml" Type="http://schemas.openxmlformats.org/officeDocument/2006/relationships/notesSlide" Id="rId2"/><Relationship Target="../slideLayouts/slideLayout12.xml" Type="http://schemas.openxmlformats.org/officeDocument/2006/relationships/slideLayout" Id="rId1"/><Relationship Target="../media/image07.png" Type="http://schemas.openxmlformats.org/officeDocument/2006/relationships/image" Id="rId4"/><Relationship Target="../media/image10.png" Type="http://schemas.openxmlformats.org/officeDocument/2006/relationships/image" Id="rId3"/></Relationships>
</file>

<file path=ppt/slides/_rels/slide21.xml.rels><?xml version="1.0" encoding="UTF-8" standalone="yes"?><Relationships xmlns="http://schemas.openxmlformats.org/package/2006/relationships"><Relationship Target="../notesSlides/notesSlide21.xml" Type="http://schemas.openxmlformats.org/officeDocument/2006/relationships/notesSlide" Id="rId2"/><Relationship Target="../slideLayouts/slideLayout14.xml" Type="http://schemas.openxmlformats.org/officeDocument/2006/relationships/slideLayout" Id="rId1"/><Relationship Target="../media/image07.png" Type="http://schemas.openxmlformats.org/officeDocument/2006/relationships/image" Id="rId4"/><Relationship Target="../media/image15.png" Type="http://schemas.openxmlformats.org/officeDocument/2006/relationships/image" Id="rId3"/></Relationships>
</file>

<file path=ppt/slides/_rels/slide22.xml.rels><?xml version="1.0" encoding="UTF-8" standalone="yes"?><Relationships xmlns="http://schemas.openxmlformats.org/package/2006/relationships"><Relationship Target="../notesSlides/notesSlide22.xml" Type="http://schemas.openxmlformats.org/officeDocument/2006/relationships/notesSlide" Id="rId2"/><Relationship Target="../slideLayouts/slideLayout14.xml" Type="http://schemas.openxmlformats.org/officeDocument/2006/relationships/slideLayout" Id="rId1"/><Relationship Target="../media/image15.png" Type="http://schemas.openxmlformats.org/officeDocument/2006/relationships/image" Id="rId4"/><Relationship Target="../media/image07.png" Type="http://schemas.openxmlformats.org/officeDocument/2006/relationships/image" Id="rId3"/></Relationships>
</file>

<file path=ppt/slides/_rels/slide23.xml.rels><?xml version="1.0" encoding="UTF-8" standalone="yes"?><Relationships xmlns="http://schemas.openxmlformats.org/package/2006/relationships"><Relationship Target="../notesSlides/notesSlide23.xml" Type="http://schemas.openxmlformats.org/officeDocument/2006/relationships/notesSlide" Id="rId2"/><Relationship Target="../slideLayouts/slideLayout13.xml" Type="http://schemas.openxmlformats.org/officeDocument/2006/relationships/slideLayout" Id="rId1"/><Relationship Target="../media/image12.png" Type="http://schemas.openxmlformats.org/officeDocument/2006/relationships/image" Id="rId3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0" name="Shape 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1" name="Shape 61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l" rtl="0" lv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sz="6400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SNP</a:t>
            </a:r>
            <a:r>
              <a:rPr sz="6400" lang="en-US">
                <a:latin typeface="Arial"/>
                <a:ea typeface="Arial"/>
                <a:cs typeface="Arial"/>
                <a:sym typeface="Arial"/>
              </a:rPr>
              <a:t>edia</a:t>
            </a:r>
          </a:p>
          <a:p>
            <a:pPr algn="l"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>
              <a:spcBef>
                <a:spcPts val="0"/>
              </a:spcBef>
              <a:buNone/>
            </a:pPr>
            <a:r>
              <a:rPr lang="en-US"/>
              <a:t>You might care if you</a:t>
            </a:r>
          </a:p>
        </p:txBody>
      </p:sp>
      <p:sp>
        <p:nvSpPr>
          <p:cNvPr id="62" name="Shape 62"/>
          <p:cNvSpPr txBox="1"/>
          <p:nvPr>
            <p:ph idx="1" type="body"/>
          </p:nvPr>
        </p:nvSpPr>
        <p:spPr>
          <a:xfrm>
            <a:off y="1600200" x="457200"/>
            <a:ext cy="45261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 indent="0" mar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 indent="0" marL="0">
              <a:spcBef>
                <a:spcPts val="0"/>
              </a:spcBef>
              <a:buNone/>
            </a:pPr>
            <a:r>
              <a:rPr lang="en-US"/>
              <a:t>Work with human samples</a:t>
            </a:r>
          </a:p>
          <a:p>
            <a:pPr indent="0" marL="0">
              <a:spcBef>
                <a:spcPts val="0"/>
              </a:spcBef>
              <a:buNone/>
            </a:pPr>
            <a:r>
              <a:rPr lang="en-US"/>
              <a:t>Have your own DNA analyzed (23andMe etc)</a:t>
            </a:r>
          </a:p>
        </p:txBody>
      </p:sp>
      <p:sp>
        <p:nvSpPr>
          <p:cNvPr id="63" name="Shape 63"/>
          <p:cNvSpPr txBox="1"/>
          <p:nvPr/>
        </p:nvSpPr>
        <p:spPr>
          <a:xfrm>
            <a:off y="6448225" x="7874825"/>
            <a:ext cy="457200" cx="3657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u="sng" lang="en-US">
                <a:solidFill>
                  <a:schemeClr val="hlink"/>
                </a:solidFill>
                <a:hlinkClick r:id="rId3"/>
              </a:rPr>
              <a:t>...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7" name="Shape 6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8" name="Shape 68"/>
          <p:cNvSpPr txBox="1"/>
          <p:nvPr>
            <p:ph type="ctrTitle"/>
          </p:nvPr>
        </p:nvSpPr>
        <p:spPr>
          <a:xfrm>
            <a:off y="731520" x="822959"/>
            <a:ext cy="3454800" cx="7559100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6400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sz="6400" lang="en-US">
                <a:solidFill>
                  <a:srgbClr val="EFEFEF"/>
                </a:solidFill>
                <a:latin typeface="Arial"/>
                <a:ea typeface="Arial"/>
                <a:cs typeface="Arial"/>
                <a:sym typeface="Arial"/>
              </a:rPr>
              <a:t>ingle</a:t>
            </a:r>
          </a:p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6400" lang="en-US">
                <a:solidFill>
                  <a:srgbClr val="FF0000"/>
                </a:solidFill>
              </a:rPr>
              <a:t>  </a:t>
            </a:r>
            <a:r>
              <a:rPr sz="6400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r>
              <a:rPr sz="6400" lang="en-US">
                <a:solidFill>
                  <a:srgbClr val="EFEFEF"/>
                </a:solidFill>
                <a:latin typeface="Arial"/>
                <a:ea typeface="Arial"/>
                <a:cs typeface="Arial"/>
                <a:sym typeface="Arial"/>
              </a:rPr>
              <a:t>ucleotide</a:t>
            </a:r>
          </a:p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6400" lang="en-US">
                <a:solidFill>
                  <a:srgbClr val="FF0000"/>
                </a:solidFill>
              </a:rPr>
              <a:t>     </a:t>
            </a:r>
            <a:r>
              <a:rPr sz="6400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</a:t>
            </a:r>
            <a:r>
              <a:rPr sz="6400" lang="en-US">
                <a:solidFill>
                  <a:srgbClr val="EFEFEF"/>
                </a:solidFill>
                <a:latin typeface="Arial"/>
                <a:ea typeface="Arial"/>
                <a:cs typeface="Arial"/>
                <a:sym typeface="Arial"/>
              </a:rPr>
              <a:t>olymorphism</a:t>
            </a:r>
          </a:p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6400" lang="en-US">
                <a:solidFill>
                  <a:srgbClr val="EFEFEF"/>
                </a:solidFill>
                <a:latin typeface="Arial"/>
                <a:ea typeface="Arial"/>
                <a:cs typeface="Arial"/>
                <a:sym typeface="Arial"/>
              </a:rPr>
              <a:t>wikip</a:t>
            </a:r>
            <a:r>
              <a:rPr sz="6400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edia</a:t>
            </a:r>
          </a:p>
        </p:txBody>
      </p:sp>
      <p:pic>
        <p:nvPicPr>
          <p:cNvPr id="69" name="Shape 69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0" x="7369887"/>
            <a:ext cy="1617256" cx="1774112"/>
          </a:xfrm>
          <a:prstGeom prst="rect">
            <a:avLst/>
          </a:prstGeom>
        </p:spPr>
      </p:pic>
      <p:sp>
        <p:nvSpPr>
          <p:cNvPr id="70" name="Shape 70"/>
          <p:cNvSpPr/>
          <p:nvPr/>
        </p:nvSpPr>
        <p:spPr>
          <a:xfrm>
            <a:off y="0" x="7277700"/>
            <a:ext cy="1750799" cx="1866299"/>
          </a:xfrm>
          <a:prstGeom prst="rect">
            <a:avLst/>
          </a:prstGeom>
          <a:solidFill>
            <a:srgbClr val="FFFFFF">
              <a:alpha val="66920"/>
            </a:srgbClr>
          </a:solidFill>
          <a:ln>
            <a:noFill/>
          </a:ln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1" name="Shape 71"/>
          <p:cNvSpPr txBox="1"/>
          <p:nvPr/>
        </p:nvSpPr>
        <p:spPr>
          <a:xfrm>
            <a:off y="4817950" x="0"/>
            <a:ext cy="2213700" cx="84639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 algn="r" rtl="0" lvl="0">
              <a:spcBef>
                <a:spcPts val="0"/>
              </a:spcBef>
              <a:buNone/>
            </a:pPr>
            <a:r>
              <a:rPr sz="3800" lang="en-US">
                <a:solidFill>
                  <a:srgbClr val="999999"/>
                </a:solidFill>
              </a:rPr>
              <a:t>since 2006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5" name="Shape 7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6" name="Shape 76"/>
          <p:cNvSpPr txBox="1"/>
          <p:nvPr>
            <p:ph type="ctrTitle"/>
          </p:nvPr>
        </p:nvSpPr>
        <p:spPr>
          <a:xfrm>
            <a:off y="731520" x="822959"/>
            <a:ext cy="3454800" cx="7559100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6400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sz="6400" lang="en-US">
                <a:solidFill>
                  <a:srgbClr val="999999"/>
                </a:solidFill>
                <a:latin typeface="Arial"/>
                <a:ea typeface="Arial"/>
                <a:cs typeface="Arial"/>
                <a:sym typeface="Arial"/>
              </a:rPr>
              <a:t>ingle</a:t>
            </a:r>
          </a:p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6400" lang="en-US">
                <a:solidFill>
                  <a:srgbClr val="FF0000"/>
                </a:solidFill>
              </a:rPr>
              <a:t>  </a:t>
            </a:r>
            <a:r>
              <a:rPr sz="6400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r>
              <a:rPr sz="6400" lang="en-US">
                <a:solidFill>
                  <a:srgbClr val="999999"/>
                </a:solidFill>
                <a:latin typeface="Arial"/>
                <a:ea typeface="Arial"/>
                <a:cs typeface="Arial"/>
                <a:sym typeface="Arial"/>
              </a:rPr>
              <a:t>ucleotide</a:t>
            </a:r>
          </a:p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6400" lang="en-US">
                <a:solidFill>
                  <a:srgbClr val="FF0000"/>
                </a:solidFill>
              </a:rPr>
              <a:t>     </a:t>
            </a:r>
            <a:r>
              <a:rPr sz="6400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</a:t>
            </a:r>
            <a:r>
              <a:rPr sz="6400" lang="en-US">
                <a:solidFill>
                  <a:srgbClr val="999999"/>
                </a:solidFill>
                <a:latin typeface="Arial"/>
                <a:ea typeface="Arial"/>
                <a:cs typeface="Arial"/>
                <a:sym typeface="Arial"/>
              </a:rPr>
              <a:t>olymorphism</a:t>
            </a:r>
          </a:p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6400" lang="en-US">
                <a:solidFill>
                  <a:srgbClr val="999999"/>
                </a:solidFill>
                <a:latin typeface="Arial"/>
                <a:ea typeface="Arial"/>
                <a:cs typeface="Arial"/>
                <a:sym typeface="Arial"/>
              </a:rPr>
              <a:t>wikip</a:t>
            </a:r>
            <a:r>
              <a:rPr sz="6400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edia</a:t>
            </a:r>
          </a:p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6400"/>
          </a:p>
          <a:p>
            <a:pPr algn="r" rtl="0" lvl="0">
              <a:spcBef>
                <a:spcPts val="0"/>
              </a:spcBef>
              <a:buClr>
                <a:srgbClr val="000000"/>
              </a:buClr>
              <a:buSzPct val="28947"/>
              <a:buFont typeface="Arial"/>
              <a:buNone/>
            </a:pPr>
            <a:r>
              <a:rPr sz="3800" lang="en-US">
                <a:solidFill>
                  <a:srgbClr val="999999"/>
                </a:solidFill>
              </a:rPr>
              <a:t>"a wikipedia about DNA"</a:t>
            </a:r>
          </a:p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6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6400"/>
          </a:p>
          <a:p>
            <a:pPr algn="l"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6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7" name="Shape 77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0" x="7369887"/>
            <a:ext cy="1617256" cx="1774112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1" name="Shape 8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2" name="Shape 8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/>
              <a:t>Where We're Going</a:t>
            </a:r>
          </a:p>
        </p:txBody>
      </p:sp>
      <p:sp>
        <p:nvSpPr>
          <p:cNvPr id="83" name="Shape 83"/>
          <p:cNvSpPr txBox="1"/>
          <p:nvPr>
            <p:ph idx="1" type="body"/>
          </p:nvPr>
        </p:nvSpPr>
        <p:spPr>
          <a:xfrm>
            <a:off y="1600200" x="457200"/>
            <a:ext cy="45261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u="sng" lang="en-US">
                <a:solidFill>
                  <a:schemeClr val="hlink"/>
                </a:solidFill>
                <a:hlinkClick r:id="rId3"/>
              </a:rPr>
              <a:t>http://files.snpedia.com/reports/promethease_data/genome_Lilly_Mendel_v4_ui2.html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 indent="0" marL="0">
              <a:spcBef>
                <a:spcPts val="0"/>
              </a:spcBef>
              <a:buNone/>
            </a:pPr>
            <a:r>
              <a:rPr lang="en-US"/>
              <a:t>Can read .VCF with dbSNP rs#s</a:t>
            </a:r>
          </a:p>
          <a:p>
            <a:pPr rtl="0" indent="0" marL="0">
              <a:spcBef>
                <a:spcPts val="0"/>
              </a:spcBef>
              <a:buNone/>
            </a:pPr>
            <a:r>
              <a:rPr lang="en-US"/>
              <a:t>(and TONS of other formats)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 lvl="0" indent="0" marL="0">
              <a:spcBef>
                <a:spcPts val="0"/>
              </a:spcBef>
              <a:buNone/>
            </a:pPr>
            <a:r>
              <a:rPr lang="en-US"/>
              <a:t>Tab delimited output also provided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7" name="Shape 8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8" name="Shape 88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9" name="Shape 89"/>
          <p:cNvSpPr txBox="1"/>
          <p:nvPr>
            <p:ph idx="1" type="body"/>
          </p:nvPr>
        </p:nvSpPr>
        <p:spPr>
          <a:xfrm>
            <a:off y="1600200" x="457200"/>
            <a:ext cy="45261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90" name="Shape 90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0" x="1188118"/>
            <a:ext cy="6857999" cx="6767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4" name="Shape 9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95" name="Shape 95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342900" x="800100"/>
            <a:ext cy="6172200" cx="754380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9" name="Shape 9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00" name="Shape 100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342900" x="800100"/>
            <a:ext cy="6172200" cx="7543800"/>
          </a:xfrm>
          <a:prstGeom prst="rect">
            <a:avLst/>
          </a:prstGeom>
        </p:spPr>
      </p:pic>
      <p:sp>
        <p:nvSpPr>
          <p:cNvPr id="101" name="Shape 101"/>
          <p:cNvSpPr txBox="1"/>
          <p:nvPr/>
        </p:nvSpPr>
        <p:spPr>
          <a:xfrm>
            <a:off y="1922850" x="279539"/>
            <a:ext cy="3560400" cx="5639999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37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Summary Text</a:t>
            </a: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3733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37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Links to PubMed</a:t>
            </a: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3733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37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Links to Related Pages</a:t>
            </a: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3733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37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Structured Information</a:t>
            </a:r>
          </a:p>
        </p:txBody>
      </p:sp>
      <p:cxnSp>
        <p:nvCxnSpPr>
          <p:cNvPr id="102" name="Shape 102"/>
          <p:cNvCxnSpPr>
            <a:stCxn id="103" idx="0"/>
            <a:endCxn id="103" idx="0"/>
          </p:cNvCxnSpPr>
          <p:nvPr/>
        </p:nvCxnSpPr>
        <p:spPr>
          <a:xfrm rot="10800000" flipH="1">
            <a:off y="1554556" x="3129992"/>
            <a:ext cy="507900" cx="1117500"/>
          </a:xfrm>
          <a:prstGeom prst="straightConnector1">
            <a:avLst/>
          </a:prstGeom>
          <a:noFill/>
          <a:ln w="76200" cap="flat">
            <a:solidFill>
              <a:srgbClr val="FF0000"/>
            </a:solidFill>
            <a:prstDash val="solid"/>
            <a:round/>
            <a:headEnd w="lg" len="lg" type="none"/>
            <a:tailEnd w="lg" len="lg" type="triangle"/>
          </a:ln>
        </p:spPr>
      </p:cxnSp>
      <p:cxnSp>
        <p:nvCxnSpPr>
          <p:cNvPr id="104" name="Shape 104"/>
          <p:cNvCxnSpPr>
            <a:stCxn id="105" idx="0"/>
            <a:endCxn id="105" idx="0"/>
          </p:cNvCxnSpPr>
          <p:nvPr/>
        </p:nvCxnSpPr>
        <p:spPr>
          <a:xfrm rot="10800000" flipH="1">
            <a:off y="2186990" x="3505172"/>
            <a:ext cy="914400" cx="1320899"/>
          </a:xfrm>
          <a:prstGeom prst="straightConnector1">
            <a:avLst/>
          </a:prstGeom>
          <a:noFill/>
          <a:ln w="76200" cap="flat">
            <a:solidFill>
              <a:srgbClr val="FF0000"/>
            </a:solidFill>
            <a:prstDash val="solid"/>
            <a:round/>
            <a:headEnd w="lg" len="lg" type="none"/>
            <a:tailEnd w="lg" len="lg" type="triangle"/>
          </a:ln>
        </p:spPr>
      </p:cxnSp>
      <p:cxnSp>
        <p:nvCxnSpPr>
          <p:cNvPr id="106" name="Shape 106"/>
          <p:cNvCxnSpPr>
            <a:stCxn id="107" idx="0"/>
            <a:endCxn id="107" idx="0"/>
          </p:cNvCxnSpPr>
          <p:nvPr/>
        </p:nvCxnSpPr>
        <p:spPr>
          <a:xfrm rot="10800000" flipH="1">
            <a:off y="2402989" x="4681370"/>
            <a:ext cy="1727099" cx="812700"/>
          </a:xfrm>
          <a:prstGeom prst="straightConnector1">
            <a:avLst/>
          </a:prstGeom>
          <a:noFill/>
          <a:ln w="76200" cap="flat">
            <a:solidFill>
              <a:srgbClr val="FF0000"/>
            </a:solidFill>
            <a:prstDash val="solid"/>
            <a:round/>
            <a:headEnd w="lg" len="lg" type="none"/>
            <a:tailEnd w="lg" len="lg" type="triangle"/>
          </a:ln>
        </p:spPr>
      </p:cxnSp>
      <p:grpSp>
        <p:nvGrpSpPr>
          <p:cNvPr id="108" name="Shape 108"/>
          <p:cNvGrpSpPr/>
          <p:nvPr/>
        </p:nvGrpSpPr>
        <p:grpSpPr>
          <a:xfrm>
            <a:off y="5242961" x="4492954"/>
            <a:ext cy="812607" cx="2541360"/>
            <a:chOff y="1905000" x="1522931"/>
            <a:chExt cy="609471" cx="1906068"/>
          </a:xfrm>
        </p:grpSpPr>
        <p:cxnSp>
          <p:nvCxnSpPr>
            <p:cNvPr id="109" name="Shape 109"/>
            <p:cNvCxnSpPr>
              <a:stCxn id="110" idx="0"/>
              <a:endCxn id="110" idx="0"/>
            </p:cNvCxnSpPr>
            <p:nvPr/>
          </p:nvCxnSpPr>
          <p:spPr>
            <a:xfrm rot="10800000" flipH="1">
              <a:off y="1905000" x="1524000"/>
              <a:ext cy="76199" cx="1904999"/>
            </a:xfrm>
            <a:prstGeom prst="straightConnector1">
              <a:avLst/>
            </a:prstGeom>
            <a:noFill/>
            <a:ln w="76200" cap="flat">
              <a:solidFill>
                <a:srgbClr val="FF0000"/>
              </a:solidFill>
              <a:prstDash val="solid"/>
              <a:round/>
              <a:headEnd w="lg" len="lg" type="none"/>
              <a:tailEnd w="lg" len="lg" type="triangle"/>
            </a:ln>
          </p:spPr>
        </p:cxnSp>
        <p:cxnSp>
          <p:nvCxnSpPr>
            <p:cNvPr id="111" name="Shape 111"/>
            <p:cNvCxnSpPr>
              <a:stCxn id="110" idx="0"/>
              <a:endCxn id="110" idx="0"/>
            </p:cNvCxnSpPr>
            <p:nvPr/>
          </p:nvCxnSpPr>
          <p:spPr>
            <a:xfrm>
              <a:off y="2052771" x="1522931"/>
              <a:ext cy="461699" cx="1830000"/>
            </a:xfrm>
            <a:prstGeom prst="straightConnector1">
              <a:avLst/>
            </a:prstGeom>
            <a:noFill/>
            <a:ln w="76200" cap="flat">
              <a:solidFill>
                <a:srgbClr val="FF0000"/>
              </a:solidFill>
              <a:prstDash val="solid"/>
              <a:round/>
              <a:headEnd w="lg" len="lg" type="none"/>
              <a:tailEnd w="lg" len="lg" type="triangle"/>
            </a:ln>
          </p:spPr>
        </p:cxnSp>
      </p:grp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5" name="Shape 11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16" name="Shape 116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342900" x="800100"/>
            <a:ext cy="6172200" cx="7543800"/>
          </a:xfrm>
          <a:prstGeom prst="rect">
            <a:avLst/>
          </a:prstGeom>
        </p:spPr>
      </p:pic>
      <p:sp>
        <p:nvSpPr>
          <p:cNvPr id="117" name="Shape 117"/>
          <p:cNvSpPr/>
          <p:nvPr/>
        </p:nvSpPr>
        <p:spPr>
          <a:xfrm>
            <a:off y="1771474" x="1004287"/>
            <a:ext cy="4676399" cx="7418400"/>
          </a:xfrm>
          <a:prstGeom prst="rect">
            <a:avLst/>
          </a:prstGeom>
          <a:solidFill>
            <a:srgbClr val="EEEEEE"/>
          </a:solidFill>
          <a:ln w="12700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8" name="Shape 118"/>
          <p:cNvSpPr txBox="1"/>
          <p:nvPr/>
        </p:nvSpPr>
        <p:spPr>
          <a:xfrm>
            <a:off y="1831297" x="1381590"/>
            <a:ext cy="3914865" cx="7072357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rtl="0">
              <a:lnSpc>
                <a:spcPct val="100000"/>
              </a:lnSpc>
              <a:spcBef>
                <a:spcPts val="0"/>
              </a:spcBef>
              <a:buNone/>
            </a:pPr>
            <a:r>
              <a:rPr sz="3733" lang="en-US"/>
              <a:t>55</a:t>
            </a:r>
            <a:r>
              <a:rPr sz="37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,000 pages like this</a:t>
            </a:r>
          </a:p>
          <a:p>
            <a:pPr rtl="0">
              <a:lnSpc>
                <a:spcPct val="100000"/>
              </a:lnSpc>
              <a:spcBef>
                <a:spcPts val="0"/>
              </a:spcBef>
              <a:buNone/>
            </a:pPr>
            <a:r>
              <a:rPr sz="37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=</a:t>
            </a:r>
          </a:p>
          <a:p>
            <a:pPr rtl="0">
              <a:lnSpc>
                <a:spcPct val="100000"/>
              </a:lnSpc>
              <a:spcBef>
                <a:spcPts val="0"/>
              </a:spcBef>
              <a:buNone/>
            </a:pPr>
            <a:r>
              <a:rPr sz="37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 page for each SNP with literature</a:t>
            </a:r>
          </a:p>
          <a:p>
            <a:pPr rt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3733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rtl="0">
              <a:lnSpc>
                <a:spcPct val="100000"/>
              </a:lnSpc>
              <a:spcBef>
                <a:spcPts val="0"/>
              </a:spcBef>
              <a:buNone/>
            </a:pPr>
            <a:r>
              <a:rPr sz="37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Pages are structured, so they can be used to make customized reports 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2" name="Shape 12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3" name="Shape 123"/>
          <p:cNvSpPr txBox="1"/>
          <p:nvPr>
            <p:ph type="title"/>
          </p:nvPr>
        </p:nvSpPr>
        <p:spPr>
          <a:xfrm>
            <a:off y="274319" x="274319"/>
            <a:ext cy="891599" cx="8664000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4266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Published Paper</a:t>
            </a:r>
          </a:p>
        </p:txBody>
      </p:sp>
      <p:sp>
        <p:nvSpPr>
          <p:cNvPr id="124" name="Shape 124"/>
          <p:cNvSpPr txBox="1"/>
          <p:nvPr>
            <p:ph idx="1" type="body"/>
          </p:nvPr>
        </p:nvSpPr>
        <p:spPr>
          <a:xfrm>
            <a:off y="1644030" x="269955"/>
            <a:ext cy="5000700" cx="8661000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3733" lang="en-US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SNPedia: A Wiki supporting Personal Genome Annotation, Interpretation and Analysis</a:t>
            </a: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2666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2666" lang="en-US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Michael Cariaso; Greg Lennon</a:t>
            </a: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2666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2666" lang="en-US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Nucleic Acids Research  Jan 1 2012</a:t>
            </a: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2666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u="sng" sz="2400" lang="en-US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PMID 22140107</a:t>
            </a: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u="sng" sz="2400" i="1">
              <a:solidFill>
                <a:srgbClr val="000000"/>
              </a:solidFill>
              <a:latin typeface="Arial"/>
              <a:ea typeface="Arial"/>
              <a:cs typeface="Arial"/>
              <a:sym typeface="Arial"/>
              <a:hlinkClick r:id="rId4"/>
            </a:endParaRP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u="sng" sz="2400" i="1">
              <a:solidFill>
                <a:srgbClr val="000000"/>
              </a:solidFill>
              <a:latin typeface="Arial"/>
              <a:ea typeface="Arial"/>
              <a:cs typeface="Arial"/>
              <a:sym typeface="Arial"/>
              <a:hlinkClick r:id="rId5"/>
            </a:endParaRPr>
          </a:p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Shape 125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y="2743200" x="5577839"/>
            <a:ext cy="3876593" cx="3350835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9" name="Shape 12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0" name="Shape 130"/>
          <p:cNvSpPr/>
          <p:nvPr/>
        </p:nvSpPr>
        <p:spPr>
          <a:xfrm>
            <a:off y="3298319" x="350280"/>
            <a:ext cy="3641399" cx="8443500"/>
          </a:xfrm>
          <a:prstGeom prst="rect">
            <a:avLst/>
          </a:prstGeom>
          <a:solidFill>
            <a:srgbClr val="FFFFFF"/>
          </a:solidFill>
          <a:ln w="12700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1" name="Shape 131"/>
          <p:cNvSpPr txBox="1"/>
          <p:nvPr>
            <p:ph type="title"/>
          </p:nvPr>
        </p:nvSpPr>
        <p:spPr>
          <a:xfrm>
            <a:off y="274319" x="274319"/>
            <a:ext cy="891599" cx="8664000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4266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</a:p>
        </p:txBody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y="1645919" x="274319"/>
            <a:ext cy="5006399" cx="8664000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2666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</a:p>
        </p:txBody>
      </p:sp>
      <p:pic>
        <p:nvPicPr>
          <p:cNvPr id="133" name="Shape 133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104309" x="104400"/>
            <a:ext cy="3110039" cx="8325044"/>
          </a:xfrm>
          <a:prstGeom prst="rect">
            <a:avLst/>
          </a:prstGeom>
        </p:spPr>
      </p:pic>
      <p:pic>
        <p:nvPicPr>
          <p:cNvPr id="134" name="Shape 134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y="3566160" x="457200"/>
            <a:ext cy="3263647" cx="8229599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8" name="Shape 13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9" name="Shape 139"/>
          <p:cNvSpPr/>
          <p:nvPr/>
        </p:nvSpPr>
        <p:spPr>
          <a:xfrm>
            <a:off y="3298319" x="350280"/>
            <a:ext cy="3641399" cx="8443500"/>
          </a:xfrm>
          <a:prstGeom prst="rect">
            <a:avLst/>
          </a:prstGeom>
          <a:solidFill>
            <a:srgbClr val="FFFFFF"/>
          </a:solidFill>
          <a:ln w="12700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0" name="Shape 140"/>
          <p:cNvSpPr txBox="1"/>
          <p:nvPr>
            <p:ph type="title"/>
          </p:nvPr>
        </p:nvSpPr>
        <p:spPr>
          <a:xfrm>
            <a:off y="274319" x="274319"/>
            <a:ext cy="891599" cx="8664000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4266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</a:p>
        </p:txBody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y="1645919" x="274319"/>
            <a:ext cy="5006399" cx="8664000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rtl="0" lvl="0">
              <a:lnSpc>
                <a:spcPct val="100000"/>
              </a:lnSpc>
              <a:spcBef>
                <a:spcPts val="0"/>
              </a:spcBef>
              <a:buNone/>
            </a:pPr>
            <a:r>
              <a:rPr sz="2666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</a:p>
        </p:txBody>
      </p:sp>
      <p:pic>
        <p:nvPicPr>
          <p:cNvPr id="142" name="Shape 142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104309" x="104400"/>
            <a:ext cy="3110039" cx="8325044"/>
          </a:xfrm>
          <a:prstGeom prst="rect">
            <a:avLst/>
          </a:prstGeom>
        </p:spPr>
      </p:pic>
      <p:pic>
        <p:nvPicPr>
          <p:cNvPr id="143" name="Shape 14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y="3566160" x="457200"/>
            <a:ext cy="3263647" cx="8229599"/>
          </a:xfrm>
          <a:prstGeom prst="rect">
            <a:avLst/>
          </a:prstGeom>
        </p:spPr>
      </p:pic>
      <p:cxnSp>
        <p:nvCxnSpPr>
          <p:cNvPr id="144" name="Shape 144"/>
          <p:cNvCxnSpPr/>
          <p:nvPr/>
        </p:nvCxnSpPr>
        <p:spPr>
          <a:xfrm>
            <a:off y="1165920" x="3226325"/>
            <a:ext cy="467700" cx="1433999"/>
          </a:xfrm>
          <a:prstGeom prst="straightConnector1">
            <a:avLst/>
          </a:prstGeom>
          <a:noFill/>
          <a:ln w="38100" cap="flat">
            <a:solidFill>
              <a:srgbClr val="FF0000"/>
            </a:solidFill>
            <a:prstDash val="solid"/>
            <a:round/>
            <a:headEnd w="lg" len="lg" type="none"/>
            <a:tailEnd w="lg" len="lg" type="none"/>
          </a:ln>
        </p:spPr>
      </p:cxnSp>
      <p:cxnSp>
        <p:nvCxnSpPr>
          <p:cNvPr id="145" name="Shape 145"/>
          <p:cNvCxnSpPr/>
          <p:nvPr/>
        </p:nvCxnSpPr>
        <p:spPr>
          <a:xfrm rot="10800000" flipH="1">
            <a:off y="5065525" x="4660325"/>
            <a:ext cy="389699" cx="1246800"/>
          </a:xfrm>
          <a:prstGeom prst="straightConnector1">
            <a:avLst/>
          </a:prstGeom>
          <a:noFill/>
          <a:ln w="38100" cap="flat">
            <a:solidFill>
              <a:srgbClr val="FF0000"/>
            </a:solidFill>
            <a:prstDash val="solid"/>
            <a:round/>
            <a:headEnd w="lg" len="lg" type="none"/>
            <a:tailEnd w="lg" len="lg" type="none"/>
          </a:ln>
        </p:spPr>
      </p:cxnSp>
      <p:cxnSp>
        <p:nvCxnSpPr>
          <p:cNvPr id="146" name="Shape 146"/>
          <p:cNvCxnSpPr/>
          <p:nvPr/>
        </p:nvCxnSpPr>
        <p:spPr>
          <a:xfrm>
            <a:off y="5018800" x="4582400"/>
            <a:ext cy="467700" cx="1433999"/>
          </a:xfrm>
          <a:prstGeom prst="straightConnector1">
            <a:avLst/>
          </a:prstGeom>
          <a:noFill/>
          <a:ln w="38100" cap="flat">
            <a:solidFill>
              <a:srgbClr val="FF0000"/>
            </a:solidFill>
            <a:prstDash val="solid"/>
            <a:round/>
            <a:headEnd w="lg" len="lg" type="none"/>
            <a:tailEnd w="lg" len="lg" type="none"/>
          </a:ln>
        </p:spPr>
      </p:cxnSp>
      <p:cxnSp>
        <p:nvCxnSpPr>
          <p:cNvPr id="147" name="Shape 147"/>
          <p:cNvCxnSpPr/>
          <p:nvPr/>
        </p:nvCxnSpPr>
        <p:spPr>
          <a:xfrm rot="10800000" flipH="1">
            <a:off y="1204920" x="3319925"/>
            <a:ext cy="389699" cx="1246800"/>
          </a:xfrm>
          <a:prstGeom prst="straightConnector1">
            <a:avLst/>
          </a:prstGeom>
          <a:noFill/>
          <a:ln w="38100" cap="flat">
            <a:solidFill>
              <a:srgbClr val="FF0000"/>
            </a:solidFill>
            <a:prstDash val="solid"/>
            <a:round/>
            <a:headEnd w="lg" len="lg" type="none"/>
            <a:tailEnd w="lg" len="lg" type="none"/>
          </a:ln>
        </p:spPr>
      </p:cxnSp>
      <p:sp>
        <p:nvSpPr>
          <p:cNvPr id="148" name="Shape 148"/>
          <p:cNvSpPr txBox="1"/>
          <p:nvPr/>
        </p:nvSpPr>
        <p:spPr>
          <a:xfrm>
            <a:off y="614420" x="3690172"/>
            <a:ext cy="701399" cx="1153499"/>
          </a:xfrm>
          <a:prstGeom prst="rect">
            <a:avLst/>
          </a:prstGeom>
          <a:noFill/>
        </p:spPr>
        <p:txBody>
          <a:bodyPr bIns="91425" rIns="91425" lIns="91425" tIns="91425" anchor="t" anchorCtr="0">
            <a:noAutofit/>
          </a:bodyPr>
          <a:lstStyle/>
          <a:p>
            <a:pPr rtl="0" lvl="0">
              <a:spcBef>
                <a:spcPts val="0"/>
              </a:spcBef>
              <a:buNone/>
            </a:pPr>
            <a:r>
              <a:rPr sz="3600" lang="en-US">
                <a:solidFill>
                  <a:srgbClr val="FF0000"/>
                </a:solidFill>
              </a:rPr>
              <a:t>$5</a:t>
            </a:r>
          </a:p>
        </p:txBody>
      </p:sp>
      <p:cxnSp>
        <p:nvCxnSpPr>
          <p:cNvPr id="149" name="Shape 149"/>
          <p:cNvCxnSpPr/>
          <p:nvPr/>
        </p:nvCxnSpPr>
        <p:spPr>
          <a:xfrm>
            <a:off y="5018800" x="4582400"/>
            <a:ext cy="467700" cx="1433999"/>
          </a:xfrm>
          <a:prstGeom prst="straightConnector1">
            <a:avLst/>
          </a:prstGeom>
          <a:noFill/>
          <a:ln w="38100" cap="flat">
            <a:solidFill>
              <a:srgbClr val="FF0000"/>
            </a:solidFill>
            <a:prstDash val="solid"/>
            <a:round/>
            <a:headEnd w="lg" len="lg" type="none"/>
            <a:tailEnd w="lg" len="lg" type="none"/>
          </a:ln>
        </p:spPr>
      </p:cxnSp>
      <p:cxnSp>
        <p:nvCxnSpPr>
          <p:cNvPr id="150" name="Shape 150"/>
          <p:cNvCxnSpPr/>
          <p:nvPr/>
        </p:nvCxnSpPr>
        <p:spPr>
          <a:xfrm rot="10800000" flipH="1">
            <a:off y="5065525" x="4660325"/>
            <a:ext cy="389699" cx="1246800"/>
          </a:xfrm>
          <a:prstGeom prst="straightConnector1">
            <a:avLst/>
          </a:prstGeom>
          <a:noFill/>
          <a:ln w="38100" cap="flat">
            <a:solidFill>
              <a:srgbClr val="FF0000"/>
            </a:solidFill>
            <a:prstDash val="solid"/>
            <a:round/>
            <a:headEnd w="lg" len="lg" type="none"/>
            <a:tailEnd w="lg" len="lg" type="none"/>
          </a:ln>
        </p:spPr>
      </p:cxnSp>
      <p:sp>
        <p:nvSpPr>
          <p:cNvPr id="151" name="Shape 151"/>
          <p:cNvSpPr txBox="1"/>
          <p:nvPr/>
        </p:nvSpPr>
        <p:spPr>
          <a:xfrm>
            <a:off y="5491225" x="4071179"/>
            <a:ext cy="757499" cx="3093899"/>
          </a:xfrm>
          <a:prstGeom prst="rect">
            <a:avLst/>
          </a:prstGeom>
          <a:noFill/>
        </p:spPr>
        <p:txBody>
          <a:bodyPr bIns="91425" rIns="91425" lIns="91425" tIns="91425" anchor="t" anchorCtr="0">
            <a:noAutofit/>
          </a:bodyPr>
          <a:lstStyle/>
          <a:p>
            <a:pPr rtl="0" lvl="0">
              <a:spcBef>
                <a:spcPts val="0"/>
              </a:spcBef>
              <a:buNone/>
            </a:pPr>
            <a:r>
              <a:rPr sz="3600" lang="en-US">
                <a:solidFill>
                  <a:srgbClr val="FF0000"/>
                </a:solidFill>
              </a:rPr>
              <a:t>$5, $2, $0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5" name="Shape 15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6" name="Shape 156"/>
          <p:cNvSpPr txBox="1"/>
          <p:nvPr>
            <p:ph type="title"/>
          </p:nvPr>
        </p:nvSpPr>
        <p:spPr>
          <a:xfrm>
            <a:off y="274319" x="274319"/>
            <a:ext cy="891599" cx="8664000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rtl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GFF3 / </a:t>
            </a:r>
            <a:r>
              <a:rPr u="sng" sz="4266" lang="en-US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Gbrowse</a:t>
            </a:r>
          </a:p>
        </p:txBody>
      </p:sp>
      <p:sp>
        <p:nvSpPr>
          <p:cNvPr id="157" name="Shape 157"/>
          <p:cNvSpPr txBox="1"/>
          <p:nvPr>
            <p:ph idx="1" type="body"/>
          </p:nvPr>
        </p:nvSpPr>
        <p:spPr>
          <a:xfrm>
            <a:off y="1645919" x="274319"/>
            <a:ext cy="5006339" cx="8663939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sz="2666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</a:p>
        </p:txBody>
      </p:sp>
      <p:pic>
        <p:nvPicPr>
          <p:cNvPr id="158" name="Shape 15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y="914377" x="365760"/>
            <a:ext cy="5889217" cx="8229599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2" name="Shape 16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3" name="Shape 163"/>
          <p:cNvSpPr txBox="1"/>
          <p:nvPr>
            <p:ph type="title"/>
          </p:nvPr>
        </p:nvSpPr>
        <p:spPr>
          <a:xfrm>
            <a:off y="274319" x="274319"/>
            <a:ext cy="822900" cx="85952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4" name="Shape 164"/>
          <p:cNvSpPr txBox="1"/>
          <p:nvPr>
            <p:ph idx="1" type="body"/>
          </p:nvPr>
        </p:nvSpPr>
        <p:spPr>
          <a:xfrm>
            <a:off y="1645919" x="274319"/>
            <a:ext cy="4937700" cx="85952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165" name="Shape 165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0" x="483053"/>
            <a:ext cy="6858001" cx="81778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9" name="Shape 16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0" name="Shape 170"/>
          <p:cNvSpPr txBox="1"/>
          <p:nvPr>
            <p:ph type="title"/>
          </p:nvPr>
        </p:nvSpPr>
        <p:spPr>
          <a:xfrm>
            <a:off y="655627" x="777870"/>
            <a:ext cy="1119487" cx="7656817"/>
          </a:xfrm>
          <a:prstGeom prst="rect">
            <a:avLst/>
          </a:prstGeom>
        </p:spPr>
        <p:txBody>
          <a:bodyPr bIns="38100" rIns="38100" lIns="38100" tIns="38100" anchor="ctr" anchorCtr="0">
            <a:noAutofit/>
          </a:bodyPr>
          <a:lstStyle/>
          <a:p>
            <a:pPr algn="ctr" marR="0" indent="0" marL="0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4888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Magnitude</a:t>
            </a:r>
          </a:p>
        </p:txBody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y="2027227" x="777870"/>
            <a:ext cy="4303867" cx="7656817"/>
          </a:xfrm>
          <a:prstGeom prst="rect">
            <a:avLst/>
          </a:prstGeom>
        </p:spPr>
        <p:txBody>
          <a:bodyPr bIns="38100" rIns="38100" lIns="38100" tIns="38100" anchor="t" anchorCtr="0">
            <a:noAutofit/>
          </a:bodyPr>
          <a:lstStyle/>
          <a:p>
            <a:pPr algn="l" rtl="0" lvl="0" marR="0" indent="-276577" marL="381000">
              <a:lnSpc>
                <a:spcPct val="11992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sz="3555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Numeric score of importance</a:t>
            </a:r>
          </a:p>
          <a:p>
            <a:pPr algn="l" rtl="0" lvl="1" marR="0" indent="-198966" marL="762000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1449"/>
              <a:buFont typeface="Courier New"/>
              <a:buChar char="o"/>
            </a:pPr>
            <a:r>
              <a:rPr sz="23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      Alzheimer's APOE4</a:t>
            </a:r>
          </a:p>
          <a:p>
            <a:pPr algn="l" rtl="0" lvl="1" marR="0" indent="-198966" marL="762000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1449"/>
              <a:buFont typeface="Courier New"/>
              <a:buChar char="o"/>
            </a:pPr>
            <a:r>
              <a:rPr sz="23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      HIV resistance</a:t>
            </a:r>
          </a:p>
          <a:p>
            <a:pPr algn="l" rtl="0" lvl="1" marR="0" indent="-198966" marL="762000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1449"/>
              <a:buFont typeface="Courier New"/>
              <a:buChar char="o"/>
            </a:pPr>
            <a:r>
              <a:rPr sz="23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      hmm ... interesting</a:t>
            </a:r>
          </a:p>
          <a:p>
            <a:pPr algn="l" rtl="0" lvl="1" marR="0" indent="-198966" marL="762000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1449"/>
              <a:buFont typeface="Courier New"/>
              <a:buChar char="o"/>
            </a:pPr>
            <a:r>
              <a:rPr sz="23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      blank, not yet classified </a:t>
            </a:r>
          </a:p>
          <a:p>
            <a:pPr algn="l" rtl="0" lvl="1" marR="0" indent="-198966" marL="762000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Clr>
                <a:srgbClr val="000000"/>
              </a:buClr>
              <a:buSzPct val="101449"/>
              <a:buFont typeface="Courier New"/>
              <a:buChar char="o"/>
            </a:pPr>
            <a:r>
              <a:rPr sz="2333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      normal</a:t>
            </a:r>
          </a:p>
          <a:p>
            <a:pPr algn="l" rtl="0" lvl="0" marR="0" indent="-276577" marL="381000">
              <a:lnSpc>
                <a:spcPct val="119922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sz="3555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Community consensus score</a:t>
            </a:r>
          </a:p>
          <a:p>
            <a:pPr algn="l" rtl="0" lvl="0" marR="0" indent="-276577" marL="381000">
              <a:lnSpc>
                <a:spcPct val="119922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Arial"/>
              <a:buChar char="●"/>
            </a:pPr>
            <a:r>
              <a:rPr sz="3555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Interesting SNPs rise to the top</a:t>
            </a:r>
          </a:p>
          <a:p>
            <a:pPr algn="l" rtl="0" lvl="1" marR="0" indent="-276577" marL="762000">
              <a:lnSpc>
                <a:spcPct val="119922"/>
              </a:lnSpc>
              <a:spcBef>
                <a:spcPts val="635"/>
              </a:spcBef>
              <a:spcAft>
                <a:spcPts val="0"/>
              </a:spcAft>
              <a:buClr>
                <a:srgbClr val="000000"/>
              </a:buClr>
              <a:buSzPct val="98765"/>
              <a:buFont typeface="Courier New"/>
              <a:buChar char="o"/>
            </a:pPr>
            <a:r>
              <a:rPr sz="3555"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Boring ones hide at the bottom 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5" name="Shape 17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76" name="Shape 176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0" x="104312"/>
            <a:ext cy="6858000" cx="8935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0" name="Shape 18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81" name="Shape 181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93307" x="93307"/>
            <a:ext cy="5775772" cx="7062119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5" name="Shape 18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86" name="Shape 186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2063115" x="1062990"/>
            <a:ext cy="2731747" cx="701802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0" name="Shape 19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91" name="Shape 191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-26525" x="914401"/>
            <a:ext cy="3386775" cx="6195575"/>
          </a:xfrm>
          <a:prstGeom prst="rect">
            <a:avLst/>
          </a:prstGeom>
        </p:spPr>
      </p:pic>
      <p:pic>
        <p:nvPicPr>
          <p:cNvPr id="192" name="Shape 192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y="3442100" x="812950"/>
            <a:ext cy="3313999" cx="7178525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6" name="Shape 19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197" name="Shape 197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702945" x="1080134"/>
            <a:ext cy="5452110" cx="698373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1" name="Shape 20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202" name="Shape 202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365760" x="365760"/>
            <a:ext cy="6172200" cx="4777762"/>
          </a:xfrm>
          <a:prstGeom prst="rect">
            <a:avLst/>
          </a:prstGeom>
        </p:spPr>
      </p:pic>
      <p:pic>
        <p:nvPicPr>
          <p:cNvPr id="203" name="Shape 20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y="0" x="4836050"/>
            <a:ext cy="6858000" cx="43486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7" name="Shape 20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208" name="Shape 208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320017" x="365760"/>
            <a:ext cy="6172200" cx="7040880"/>
          </a:xfrm>
          <a:prstGeom prst="rect">
            <a:avLst/>
          </a:prstGeom>
        </p:spPr>
      </p:pic>
      <p:pic>
        <p:nvPicPr>
          <p:cNvPr id="209" name="Shape 209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y="0" x="4836050"/>
            <a:ext cy="6858000" cx="43486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3" name="Shape 21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pic>
        <p:nvPicPr>
          <p:cNvPr id="214" name="Shape 21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0" x="4836050"/>
            <a:ext cy="6858000" cx="4348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Shape 215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y="182880" x="182880"/>
            <a:ext cy="6172200" cx="704088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9" name="Shape 21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0" name="Shape 220"/>
          <p:cNvSpPr txBox="1"/>
          <p:nvPr>
            <p:ph type="ctrTitle"/>
          </p:nvPr>
        </p:nvSpPr>
        <p:spPr>
          <a:xfrm>
            <a:off y="2743200" x="822959"/>
            <a:ext cy="1097399" cx="74981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21" name="Shape 221"/>
          <p:cNvSpPr txBox="1"/>
          <p:nvPr>
            <p:ph idx="1" type="subTitle"/>
          </p:nvPr>
        </p:nvSpPr>
        <p:spPr>
          <a:xfrm>
            <a:off y="4114800" x="1645919"/>
            <a:ext cy="822900" cx="58521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22" name="Shape 222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y="0" x="1316420"/>
            <a:ext cy="6857999" cx="651115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3" name="Shape 223"/>
          <p:cNvCxnSpPr/>
          <p:nvPr/>
        </p:nvCxnSpPr>
        <p:spPr>
          <a:xfrm rot="10800000">
            <a:off y="3489875" x="2896350"/>
            <a:ext cy="0" cx="2618399"/>
          </a:xfrm>
          <a:prstGeom prst="straightConnector1">
            <a:avLst/>
          </a:prstGeom>
          <a:noFill/>
          <a:ln w="76200" cap="flat">
            <a:solidFill>
              <a:srgbClr val="FF0000"/>
            </a:solidFill>
            <a:prstDash val="solid"/>
            <a:round/>
            <a:headEnd w="lg" len="lg" type="none"/>
            <a:tailEnd w="lg" len="lg" type="triangle"/>
          </a:ln>
        </p:spPr>
      </p:cxn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4F81BD"/>
      </a:accent4>
      <a:accent5>
        <a:srgbClr val="C0504D"/>
      </a:accent5>
      <a:accent6>
        <a:srgbClr val="FFFFFF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Custom Theme">
  <a:themeElements>
    <a:clrScheme name="blank">
      <a:dk1>
        <a:srgbClr val="000000"/>
      </a:dk1>
      <a:lt1>
        <a:srgbClr val="FFFFFF"/>
      </a:lt1>
      <a:dk2>
        <a:srgbClr val="073763"/>
      </a:dk2>
      <a:lt2>
        <a:srgbClr val="CFE2F3"/>
      </a:lt2>
      <a:accent1>
        <a:srgbClr val="404040"/>
      </a:accent1>
      <a:accent2>
        <a:srgbClr val="808080"/>
      </a:accent2>
      <a:accent3>
        <a:srgbClr val="C0C0C0"/>
      </a:accent3>
      <a:accent4>
        <a:srgbClr val="396187"/>
      </a:accent4>
      <a:accent5>
        <a:srgbClr val="6B8CAB"/>
      </a:accent5>
      <a:accent6>
        <a:srgbClr val="9DB7CF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